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5"/>
    <p:sldMasterId id="2147483702" r:id="rId6"/>
  </p:sldMasterIdLst>
  <p:notesMasterIdLst>
    <p:notesMasterId r:id="rId22"/>
  </p:notesMasterIdLst>
  <p:sldIdLst>
    <p:sldId id="318" r:id="rId7"/>
    <p:sldId id="266" r:id="rId8"/>
    <p:sldId id="2147474374" r:id="rId9"/>
    <p:sldId id="2147474368" r:id="rId10"/>
    <p:sldId id="2147474400" r:id="rId11"/>
    <p:sldId id="2147474399" r:id="rId12"/>
    <p:sldId id="2147474395" r:id="rId13"/>
    <p:sldId id="2147474401" r:id="rId14"/>
    <p:sldId id="2147474402" r:id="rId15"/>
    <p:sldId id="2147474389" r:id="rId16"/>
    <p:sldId id="955" r:id="rId17"/>
    <p:sldId id="986" r:id="rId18"/>
    <p:sldId id="995" r:id="rId19"/>
    <p:sldId id="997" r:id="rId20"/>
    <p:sldId id="2147474396"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6F823327-6AAE-45C6-814E-BC25B4B4BC0A}">
          <p14:sldIdLst>
            <p14:sldId id="318"/>
            <p14:sldId id="266"/>
            <p14:sldId id="2147474374"/>
            <p14:sldId id="2147474368"/>
            <p14:sldId id="2147474400"/>
            <p14:sldId id="2147474399"/>
            <p14:sldId id="2147474395"/>
            <p14:sldId id="2147474401"/>
            <p14:sldId id="2147474402"/>
            <p14:sldId id="2147474389"/>
            <p14:sldId id="955"/>
            <p14:sldId id="986"/>
            <p14:sldId id="995"/>
            <p14:sldId id="997"/>
            <p14:sldId id="2147474396"/>
          </p14:sldIdLst>
        </p14:section>
        <p14:section name="Untitled Section" id="{158E413A-28B1-47E6-A90C-F80C77B423E7}">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96095FB-1323-4F3A-91CA-342CEE6439FF}" v="4" dt="2026-04-21T21:13:07.03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slide" Target="slides/slide5.xml"/><Relationship Id="rId24" Type="http://schemas.openxmlformats.org/officeDocument/2006/relationships/viewProps" Target="viewProps.xml"/><Relationship Id="rId5" Type="http://schemas.openxmlformats.org/officeDocument/2006/relationships/slideMaster" Target="slideMasters/slideMaster1.xml"/><Relationship Id="rId15" Type="http://schemas.openxmlformats.org/officeDocument/2006/relationships/slide" Target="slides/slide9.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llmer, William" userId="41564582-79f3-4bab-a72d-2914e6dbe60d" providerId="ADAL" clId="{CFDE11D8-4BD4-4EB9-AD2A-C16E68491F49}"/>
    <pc:docChg chg="undo custSel addSld delSld modSld sldOrd modSection">
      <pc:chgData name="Killmer, William" userId="41564582-79f3-4bab-a72d-2914e6dbe60d" providerId="ADAL" clId="{CFDE11D8-4BD4-4EB9-AD2A-C16E68491F49}" dt="2026-04-22T10:12:36.359" v="3363" actId="20577"/>
      <pc:docMkLst>
        <pc:docMk/>
      </pc:docMkLst>
      <pc:sldChg chg="modSp mod">
        <pc:chgData name="Killmer, William" userId="41564582-79f3-4bab-a72d-2914e6dbe60d" providerId="ADAL" clId="{CFDE11D8-4BD4-4EB9-AD2A-C16E68491F49}" dt="2026-04-21T21:14:05.385" v="1237" actId="20577"/>
        <pc:sldMkLst>
          <pc:docMk/>
          <pc:sldMk cId="0" sldId="266"/>
        </pc:sldMkLst>
        <pc:spChg chg="mod">
          <ac:chgData name="Killmer, William" userId="41564582-79f3-4bab-a72d-2914e6dbe60d" providerId="ADAL" clId="{CFDE11D8-4BD4-4EB9-AD2A-C16E68491F49}" dt="2026-04-21T21:14:05.385" v="1237" actId="20577"/>
          <ac:spMkLst>
            <pc:docMk/>
            <pc:sldMk cId="0" sldId="266"/>
            <ac:spMk id="3" creationId="{00000000-0000-0000-0000-000000000000}"/>
          </ac:spMkLst>
        </pc:spChg>
      </pc:sldChg>
      <pc:sldChg chg="del">
        <pc:chgData name="Killmer, William" userId="41564582-79f3-4bab-a72d-2914e6dbe60d" providerId="ADAL" clId="{CFDE11D8-4BD4-4EB9-AD2A-C16E68491F49}" dt="2026-04-21T21:14:33.309" v="1245" actId="47"/>
        <pc:sldMkLst>
          <pc:docMk/>
          <pc:sldMk cId="340654579" sldId="2141412550"/>
        </pc:sldMkLst>
      </pc:sldChg>
      <pc:sldChg chg="del">
        <pc:chgData name="Killmer, William" userId="41564582-79f3-4bab-a72d-2914e6dbe60d" providerId="ADAL" clId="{CFDE11D8-4BD4-4EB9-AD2A-C16E68491F49}" dt="2026-04-21T21:14:35.033" v="1246" actId="47"/>
        <pc:sldMkLst>
          <pc:docMk/>
          <pc:sldMk cId="2035346226" sldId="2141412551"/>
        </pc:sldMkLst>
      </pc:sldChg>
      <pc:sldChg chg="modSp mod ord">
        <pc:chgData name="Killmer, William" userId="41564582-79f3-4bab-a72d-2914e6dbe60d" providerId="ADAL" clId="{CFDE11D8-4BD4-4EB9-AD2A-C16E68491F49}" dt="2026-04-21T20:59:02.494" v="402" actId="114"/>
        <pc:sldMkLst>
          <pc:docMk/>
          <pc:sldMk cId="1864831112" sldId="2147474368"/>
        </pc:sldMkLst>
        <pc:spChg chg="mod">
          <ac:chgData name="Killmer, William" userId="41564582-79f3-4bab-a72d-2914e6dbe60d" providerId="ADAL" clId="{CFDE11D8-4BD4-4EB9-AD2A-C16E68491F49}" dt="2026-04-21T20:59:02.494" v="402" actId="114"/>
          <ac:spMkLst>
            <pc:docMk/>
            <pc:sldMk cId="1864831112" sldId="2147474368"/>
            <ac:spMk id="3" creationId="{3FFA5E20-2964-CEF6-90CF-5FF0972297AF}"/>
          </ac:spMkLst>
        </pc:spChg>
      </pc:sldChg>
      <pc:sldChg chg="del">
        <pc:chgData name="Killmer, William" userId="41564582-79f3-4bab-a72d-2914e6dbe60d" providerId="ADAL" clId="{CFDE11D8-4BD4-4EB9-AD2A-C16E68491F49}" dt="2026-04-21T20:52:07.097" v="28" actId="47"/>
        <pc:sldMkLst>
          <pc:docMk/>
          <pc:sldMk cId="3408850151" sldId="2147474375"/>
        </pc:sldMkLst>
      </pc:sldChg>
      <pc:sldChg chg="del">
        <pc:chgData name="Killmer, William" userId="41564582-79f3-4bab-a72d-2914e6dbe60d" providerId="ADAL" clId="{CFDE11D8-4BD4-4EB9-AD2A-C16E68491F49}" dt="2026-04-21T21:14:18.293" v="1239" actId="47"/>
        <pc:sldMkLst>
          <pc:docMk/>
          <pc:sldMk cId="855705900" sldId="2147474382"/>
        </pc:sldMkLst>
      </pc:sldChg>
      <pc:sldChg chg="del">
        <pc:chgData name="Killmer, William" userId="41564582-79f3-4bab-a72d-2914e6dbe60d" providerId="ADAL" clId="{CFDE11D8-4BD4-4EB9-AD2A-C16E68491F49}" dt="2026-04-21T21:14:28.918" v="1241" actId="47"/>
        <pc:sldMkLst>
          <pc:docMk/>
          <pc:sldMk cId="3886911547" sldId="2147474386"/>
        </pc:sldMkLst>
      </pc:sldChg>
      <pc:sldChg chg="modSp mod ord">
        <pc:chgData name="Killmer, William" userId="41564582-79f3-4bab-a72d-2914e6dbe60d" providerId="ADAL" clId="{CFDE11D8-4BD4-4EB9-AD2A-C16E68491F49}" dt="2026-04-21T20:51:58.673" v="27" actId="20577"/>
        <pc:sldMkLst>
          <pc:docMk/>
          <pc:sldMk cId="14748513" sldId="2147474389"/>
        </pc:sldMkLst>
        <pc:spChg chg="mod">
          <ac:chgData name="Killmer, William" userId="41564582-79f3-4bab-a72d-2914e6dbe60d" providerId="ADAL" clId="{CFDE11D8-4BD4-4EB9-AD2A-C16E68491F49}" dt="2026-04-21T20:51:58.673" v="27" actId="20577"/>
          <ac:spMkLst>
            <pc:docMk/>
            <pc:sldMk cId="14748513" sldId="2147474389"/>
            <ac:spMk id="3" creationId="{C06D149D-EF03-A075-7FED-ADB4804F60DC}"/>
          </ac:spMkLst>
        </pc:spChg>
      </pc:sldChg>
      <pc:sldChg chg="del">
        <pc:chgData name="Killmer, William" userId="41564582-79f3-4bab-a72d-2914e6dbe60d" providerId="ADAL" clId="{CFDE11D8-4BD4-4EB9-AD2A-C16E68491F49}" dt="2026-04-21T21:14:27.371" v="1240" actId="47"/>
        <pc:sldMkLst>
          <pc:docMk/>
          <pc:sldMk cId="2024773438" sldId="2147474390"/>
        </pc:sldMkLst>
      </pc:sldChg>
      <pc:sldChg chg="del">
        <pc:chgData name="Killmer, William" userId="41564582-79f3-4bab-a72d-2914e6dbe60d" providerId="ADAL" clId="{CFDE11D8-4BD4-4EB9-AD2A-C16E68491F49}" dt="2026-04-21T21:14:15.805" v="1238" actId="47"/>
        <pc:sldMkLst>
          <pc:docMk/>
          <pc:sldMk cId="663259920" sldId="2147474392"/>
        </pc:sldMkLst>
      </pc:sldChg>
      <pc:sldChg chg="del">
        <pc:chgData name="Killmer, William" userId="41564582-79f3-4bab-a72d-2914e6dbe60d" providerId="ADAL" clId="{CFDE11D8-4BD4-4EB9-AD2A-C16E68491F49}" dt="2026-04-21T21:14:32.370" v="1244" actId="47"/>
        <pc:sldMkLst>
          <pc:docMk/>
          <pc:sldMk cId="2345658406" sldId="2147474393"/>
        </pc:sldMkLst>
      </pc:sldChg>
      <pc:sldChg chg="del">
        <pc:chgData name="Killmer, William" userId="41564582-79f3-4bab-a72d-2914e6dbe60d" providerId="ADAL" clId="{CFDE11D8-4BD4-4EB9-AD2A-C16E68491F49}" dt="2026-04-21T21:14:31.124" v="1243" actId="47"/>
        <pc:sldMkLst>
          <pc:docMk/>
          <pc:sldMk cId="1236778472" sldId="2147474394"/>
        </pc:sldMkLst>
      </pc:sldChg>
      <pc:sldChg chg="modSp mod">
        <pc:chgData name="Killmer, William" userId="41564582-79f3-4bab-a72d-2914e6dbe60d" providerId="ADAL" clId="{CFDE11D8-4BD4-4EB9-AD2A-C16E68491F49}" dt="2026-04-22T10:12:00.727" v="3345" actId="20577"/>
        <pc:sldMkLst>
          <pc:docMk/>
          <pc:sldMk cId="2575048963" sldId="2147474395"/>
        </pc:sldMkLst>
        <pc:spChg chg="mod">
          <ac:chgData name="Killmer, William" userId="41564582-79f3-4bab-a72d-2914e6dbe60d" providerId="ADAL" clId="{CFDE11D8-4BD4-4EB9-AD2A-C16E68491F49}" dt="2026-04-22T10:12:00.727" v="3345" actId="20577"/>
          <ac:spMkLst>
            <pc:docMk/>
            <pc:sldMk cId="2575048963" sldId="2147474395"/>
            <ac:spMk id="2" creationId="{33776B77-C6E9-AE68-C5DE-BFA03CE4AE2F}"/>
          </ac:spMkLst>
        </pc:spChg>
      </pc:sldChg>
      <pc:sldChg chg="del">
        <pc:chgData name="Killmer, William" userId="41564582-79f3-4bab-a72d-2914e6dbe60d" providerId="ADAL" clId="{CFDE11D8-4BD4-4EB9-AD2A-C16E68491F49}" dt="2026-04-21T21:14:29.649" v="1242" actId="47"/>
        <pc:sldMkLst>
          <pc:docMk/>
          <pc:sldMk cId="3727595213" sldId="2147474397"/>
        </pc:sldMkLst>
      </pc:sldChg>
      <pc:sldChg chg="modSp del mod">
        <pc:chgData name="Killmer, William" userId="41564582-79f3-4bab-a72d-2914e6dbe60d" providerId="ADAL" clId="{CFDE11D8-4BD4-4EB9-AD2A-C16E68491F49}" dt="2026-04-21T21:13:27.378" v="1178" actId="47"/>
        <pc:sldMkLst>
          <pc:docMk/>
          <pc:sldMk cId="3478694314" sldId="2147474398"/>
        </pc:sldMkLst>
        <pc:spChg chg="mod">
          <ac:chgData name="Killmer, William" userId="41564582-79f3-4bab-a72d-2914e6dbe60d" providerId="ADAL" clId="{CFDE11D8-4BD4-4EB9-AD2A-C16E68491F49}" dt="2026-04-21T21:03:29.231" v="415"/>
          <ac:spMkLst>
            <pc:docMk/>
            <pc:sldMk cId="3478694314" sldId="2147474398"/>
            <ac:spMk id="2" creationId="{06A11322-97BE-C7C4-D0E7-C86FC2F81C24}"/>
          </ac:spMkLst>
        </pc:spChg>
      </pc:sldChg>
      <pc:sldChg chg="modSp add mod ord">
        <pc:chgData name="Killmer, William" userId="41564582-79f3-4bab-a72d-2914e6dbe60d" providerId="ADAL" clId="{CFDE11D8-4BD4-4EB9-AD2A-C16E68491F49}" dt="2026-04-22T10:12:36.359" v="3363" actId="20577"/>
        <pc:sldMkLst>
          <pc:docMk/>
          <pc:sldMk cId="3969876109" sldId="2147474399"/>
        </pc:sldMkLst>
        <pc:spChg chg="mod">
          <ac:chgData name="Killmer, William" userId="41564582-79f3-4bab-a72d-2914e6dbe60d" providerId="ADAL" clId="{CFDE11D8-4BD4-4EB9-AD2A-C16E68491F49}" dt="2026-04-22T10:12:36.359" v="3363" actId="20577"/>
          <ac:spMkLst>
            <pc:docMk/>
            <pc:sldMk cId="3969876109" sldId="2147474399"/>
            <ac:spMk id="2" creationId="{48B8022E-86F2-C309-8267-8955F29FEC9A}"/>
          </ac:spMkLst>
        </pc:spChg>
      </pc:sldChg>
      <pc:sldChg chg="modSp add mod ord">
        <pc:chgData name="Killmer, William" userId="41564582-79f3-4bab-a72d-2914e6dbe60d" providerId="ADAL" clId="{CFDE11D8-4BD4-4EB9-AD2A-C16E68491F49}" dt="2026-04-22T10:03:04.996" v="2122"/>
        <pc:sldMkLst>
          <pc:docMk/>
          <pc:sldMk cId="2127778309" sldId="2147474400"/>
        </pc:sldMkLst>
        <pc:spChg chg="mod">
          <ac:chgData name="Killmer, William" userId="41564582-79f3-4bab-a72d-2914e6dbe60d" providerId="ADAL" clId="{CFDE11D8-4BD4-4EB9-AD2A-C16E68491F49}" dt="2026-04-22T10:02:35.941" v="2120" actId="20577"/>
          <ac:spMkLst>
            <pc:docMk/>
            <pc:sldMk cId="2127778309" sldId="2147474400"/>
            <ac:spMk id="2" creationId="{F3796703-57F3-5B2B-9532-8ECE87A6A32B}"/>
          </ac:spMkLst>
        </pc:spChg>
      </pc:sldChg>
      <pc:sldChg chg="modSp add mod">
        <pc:chgData name="Killmer, William" userId="41564582-79f3-4bab-a72d-2914e6dbe60d" providerId="ADAL" clId="{CFDE11D8-4BD4-4EB9-AD2A-C16E68491F49}" dt="2026-04-22T10:05:38.060" v="2536" actId="20577"/>
        <pc:sldMkLst>
          <pc:docMk/>
          <pc:sldMk cId="1933351147" sldId="2147474401"/>
        </pc:sldMkLst>
        <pc:spChg chg="mod">
          <ac:chgData name="Killmer, William" userId="41564582-79f3-4bab-a72d-2914e6dbe60d" providerId="ADAL" clId="{CFDE11D8-4BD4-4EB9-AD2A-C16E68491F49}" dt="2026-04-22T10:05:38.060" v="2536" actId="20577"/>
          <ac:spMkLst>
            <pc:docMk/>
            <pc:sldMk cId="1933351147" sldId="2147474401"/>
            <ac:spMk id="2" creationId="{B647324C-4408-812F-95C5-9A5A2A39CBE4}"/>
          </ac:spMkLst>
        </pc:spChg>
      </pc:sldChg>
      <pc:sldChg chg="modSp add mod">
        <pc:chgData name="Killmer, William" userId="41564582-79f3-4bab-a72d-2914e6dbe60d" providerId="ADAL" clId="{CFDE11D8-4BD4-4EB9-AD2A-C16E68491F49}" dt="2026-04-22T10:11:19.018" v="3327" actId="20577"/>
        <pc:sldMkLst>
          <pc:docMk/>
          <pc:sldMk cId="387810645" sldId="2147474402"/>
        </pc:sldMkLst>
        <pc:spChg chg="mod">
          <ac:chgData name="Killmer, William" userId="41564582-79f3-4bab-a72d-2914e6dbe60d" providerId="ADAL" clId="{CFDE11D8-4BD4-4EB9-AD2A-C16E68491F49}" dt="2026-04-22T10:11:19.018" v="3327" actId="20577"/>
          <ac:spMkLst>
            <pc:docMk/>
            <pc:sldMk cId="387810645" sldId="2147474402"/>
            <ac:spMk id="2" creationId="{5A5A9E2C-34C3-BBD7-1B13-F59FC38C32B2}"/>
          </ac:spMkLst>
        </pc:spChg>
      </pc:sldChg>
      <pc:sldMasterChg chg="delSldLayout">
        <pc:chgData name="Killmer, William" userId="41564582-79f3-4bab-a72d-2914e6dbe60d" providerId="ADAL" clId="{CFDE11D8-4BD4-4EB9-AD2A-C16E68491F49}" dt="2026-04-21T21:14:35.033" v="1246" actId="47"/>
        <pc:sldMasterMkLst>
          <pc:docMk/>
          <pc:sldMasterMk cId="3700104276" sldId="2147483690"/>
        </pc:sldMasterMkLst>
        <pc:sldLayoutChg chg="del">
          <pc:chgData name="Killmer, William" userId="41564582-79f3-4bab-a72d-2914e6dbe60d" providerId="ADAL" clId="{CFDE11D8-4BD4-4EB9-AD2A-C16E68491F49}" dt="2026-04-21T21:14:35.033" v="1246" actId="47"/>
          <pc:sldLayoutMkLst>
            <pc:docMk/>
            <pc:sldMasterMk cId="3700104276" sldId="2147483690"/>
            <pc:sldLayoutMk cId="3275000003" sldId="2147483695"/>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FDCA8E-9D5F-46FD-A453-3608276F429C}" type="datetimeFigureOut">
              <a:rPr lang="en-US" smtClean="0"/>
              <a:t>4/21/2026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DBA0743-74A0-4BA8-9F4F-BA62BD8D126B}" type="slidenum">
              <a:rPr lang="en-US" smtClean="0"/>
              <a:t>‹#›</a:t>
            </a:fld>
            <a:endParaRPr lang="en-US"/>
          </a:p>
        </p:txBody>
      </p:sp>
    </p:spTree>
    <p:extLst>
      <p:ext uri="{BB962C8B-B14F-4D97-AF65-F5344CB8AC3E}">
        <p14:creationId xmlns:p14="http://schemas.microsoft.com/office/powerpoint/2010/main" val="31917266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rollcall.com/author/mary-ellen-mcintire/" TargetMode="External"/><Relationship Id="rId2" Type="http://schemas.openxmlformats.org/officeDocument/2006/relationships/slide" Target="../slides/slide11.xml"/><Relationship Id="rId1" Type="http://schemas.openxmlformats.org/officeDocument/2006/relationships/notesMaster" Target="../notesMasters/notesMaster1.xml"/><Relationship Id="rId4" Type="http://schemas.openxmlformats.org/officeDocument/2006/relationships/hyperlink" Target="https://rollcall.com/author/daniela-altimari/" TargetMode="Externa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a:noFill/>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a:ea typeface="ヒラギノ角ゴ Pro W3" pitchFamily="1" charset="-128"/>
                <a:cs typeface="+mn-cs"/>
              </a:rPr>
              <a:t>Mortgage Bankers Association</a:t>
            </a:r>
          </a:p>
        </p:txBody>
      </p:sp>
      <p:sp>
        <p:nvSpPr>
          <p:cNvPr id="7171" name="Rectangle 3"/>
          <p:cNvSpPr>
            <a:spLocks noGrp="1" noChangeArrowheads="1"/>
          </p:cNvSpPr>
          <p:nvPr>
            <p:ph type="dt" sz="quarter" idx="1"/>
          </p:nvPr>
        </p:nvSpPr>
        <p:spPr>
          <a:noFill/>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3BAF14F-F62A-4CE2-9397-D64040AAB4AC}" type="datetime1">
              <a:rPr kumimoji="0" lang="en-US" sz="1200" b="0" i="0" u="none" strike="noStrike" kern="1200" cap="none" spc="0" normalizeH="0" baseline="0" noProof="0" smtClean="0">
                <a:ln>
                  <a:noFill/>
                </a:ln>
                <a:solidFill>
                  <a:prstClr val="black"/>
                </a:solidFill>
                <a:effectLst/>
                <a:uLnTx/>
                <a:uFillTx/>
                <a:latin typeface="Calibri"/>
                <a:ea typeface="ヒラギノ角ゴ Pro W3" pitchFamily="1" charset="-128"/>
                <a:cs typeface="+mn-cs"/>
              </a:rPr>
              <a:pPr marL="0" marR="0" lvl="0" indent="0" algn="r" defTabSz="457200" rtl="0" eaLnBrk="1" fontAlgn="auto" latinLnBrk="0" hangingPunct="1">
                <a:lnSpc>
                  <a:spcPct val="100000"/>
                </a:lnSpc>
                <a:spcBef>
                  <a:spcPts val="0"/>
                </a:spcBef>
                <a:spcAft>
                  <a:spcPts val="0"/>
                </a:spcAft>
                <a:buClrTx/>
                <a:buSzTx/>
                <a:buFontTx/>
                <a:buNone/>
                <a:tabLst/>
                <a:defRPr/>
              </a:pPr>
              <a:t>4/21/2026</a:t>
            </a:fld>
            <a:endParaRPr kumimoji="0" lang="en-US" sz="1200" b="0" i="0" u="none" strike="noStrike" kern="1200" cap="none" spc="0" normalizeH="0" baseline="0" noProof="0">
              <a:ln>
                <a:noFill/>
              </a:ln>
              <a:solidFill>
                <a:prstClr val="black"/>
              </a:solidFill>
              <a:effectLst/>
              <a:uLnTx/>
              <a:uFillTx/>
              <a:latin typeface="Calibri"/>
              <a:ea typeface="ヒラギノ角ゴ Pro W3" pitchFamily="1" charset="-128"/>
              <a:cs typeface="+mn-cs"/>
            </a:endParaRPr>
          </a:p>
        </p:txBody>
      </p:sp>
      <p:sp>
        <p:nvSpPr>
          <p:cNvPr id="7172" name="Rectangle 6"/>
          <p:cNvSpPr>
            <a:spLocks noGrp="1" noChangeArrowheads="1"/>
          </p:cNvSpPr>
          <p:nvPr>
            <p:ph type="ftr" sz="quarter" idx="4"/>
          </p:nvPr>
        </p:nvSpPr>
        <p:spPr>
          <a:noFill/>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a:ea typeface="ヒラギノ角ゴ Pro W3" pitchFamily="1" charset="-128"/>
                <a:cs typeface="+mn-cs"/>
              </a:rPr>
              <a:t>Mortgage Bankers Association</a:t>
            </a:r>
          </a:p>
        </p:txBody>
      </p:sp>
      <p:sp>
        <p:nvSpPr>
          <p:cNvPr id="7173" name="Rectangle 7"/>
          <p:cNvSpPr>
            <a:spLocks noGrp="1" noChangeArrowheads="1"/>
          </p:cNvSpPr>
          <p:nvPr>
            <p:ph type="sldNum" sz="quarter" idx="5"/>
          </p:nvPr>
        </p:nvSpPr>
        <p:spPr>
          <a:noFill/>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FC409016-06EB-4C51-B9C9-DCE06D3FCB85}" type="slidenum">
              <a:rPr kumimoji="0" lang="en-US" sz="1200" b="0" i="0" u="none" strike="noStrike" kern="1200" cap="none" spc="0" normalizeH="0" baseline="0" noProof="0" smtClean="0">
                <a:ln>
                  <a:noFill/>
                </a:ln>
                <a:solidFill>
                  <a:prstClr val="black"/>
                </a:solidFill>
                <a:effectLst/>
                <a:uLnTx/>
                <a:uFillTx/>
                <a:latin typeface="Calibri"/>
                <a:ea typeface="ヒラギノ角ゴ Pro W3" pitchFamily="1" charset="-128"/>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ヒラギノ角ゴ Pro W3" pitchFamily="1" charset="-128"/>
              <a:cs typeface="+mn-cs"/>
            </a:endParaRPr>
          </a:p>
        </p:txBody>
      </p:sp>
      <p:sp>
        <p:nvSpPr>
          <p:cNvPr id="7174" name="Rectangle 2"/>
          <p:cNvSpPr>
            <a:spLocks noGrp="1" noRot="1" noChangeAspect="1" noChangeArrowheads="1" noTextEdit="1"/>
          </p:cNvSpPr>
          <p:nvPr>
            <p:ph type="sldImg"/>
          </p:nvPr>
        </p:nvSpPr>
        <p:spPr>
          <a:xfrm>
            <a:off x="2286000" y="514350"/>
            <a:ext cx="4572000" cy="2571750"/>
          </a:xfrm>
          <a:ln/>
        </p:spPr>
      </p:sp>
      <p:sp>
        <p:nvSpPr>
          <p:cNvPr id="7175" name="Rectangle 3"/>
          <p:cNvSpPr>
            <a:spLocks noGrp="1" noChangeArrowheads="1"/>
          </p:cNvSpPr>
          <p:nvPr>
            <p:ph type="body" idx="1"/>
          </p:nvPr>
        </p:nvSpPr>
        <p:spPr>
          <a:noFill/>
          <a:ln/>
        </p:spPr>
        <p:txBody>
          <a:bodyPr/>
          <a:lstStyle/>
          <a:p>
            <a:pPr eaLnBrk="1" hangingPunct="1"/>
            <a:endParaRPr lang="en-US">
              <a:ea typeface="ヒラギノ角ゴ Pro W3" pitchFamily="1" charset="-128"/>
            </a:endParaRPr>
          </a:p>
        </p:txBody>
      </p:sp>
    </p:spTree>
    <p:extLst>
      <p:ext uri="{BB962C8B-B14F-4D97-AF65-F5344CB8AC3E}">
        <p14:creationId xmlns:p14="http://schemas.microsoft.com/office/powerpoint/2010/main" val="245601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RK</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BAA31BA-90D5-CC44-82E3-4B3C28EB0A22}"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146697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18DFFE-58A2-8F20-DAEA-7E3DF05227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5B3EA2-CD31-E296-1E94-088FF5D5409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1D21F60-3360-A117-610C-7D2E39AE947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9D45F8A1-42EA-0C4C-9F86-6D5ADB217DC7}"/>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AA31BA-90D5-CC44-82E3-4B3C28EB0A2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035215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85FE38-1CC7-CACB-5E55-3BE868F15F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BD329A-3FC7-5508-38A5-FE7019B78EE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6668961-E88C-18AC-C2BD-984CB8D211F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CCD46DB-BD6A-C11A-1520-8902DE7D5CF0}"/>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AA31BA-90D5-CC44-82E3-4B3C28EB0A2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597803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37B6B2-730A-DB57-3991-FCEE3A2B79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D6B026-595D-3ACA-6E1D-CC79774FB0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3323277-4B7A-40B3-5505-52B0A7E320FB}"/>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Sources:</a:t>
            </a:r>
            <a:br>
              <a:rPr lang="en-US"/>
            </a:b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Charlie Cook with Amy Walter, “2026 CPR House Ratings,” The Cook Political Report with Amy Walter, accessed February 11, 2025, https://www.cookpolitical.com/ratings/house-race-ratings</a:t>
            </a:r>
          </a:p>
          <a:p>
            <a:pPr marL="0" marR="0" lvl="0" indent="0" algn="l" defTabSz="914400" rtl="0" eaLnBrk="1" fontAlgn="auto" latinLnBrk="0" hangingPunct="1">
              <a:lnSpc>
                <a:spcPct val="100000"/>
              </a:lnSpc>
              <a:spcBef>
                <a:spcPts val="0"/>
              </a:spcBef>
              <a:spcAft>
                <a:spcPts val="0"/>
              </a:spcAft>
              <a:buClrTx/>
              <a:buSzTx/>
              <a:buFontTx/>
              <a:buNone/>
              <a:tabLst/>
              <a:defRPr/>
            </a:pPr>
            <a:br>
              <a:rPr lang="en-US"/>
            </a:br>
            <a:r>
              <a:rPr lang="en-US"/>
              <a:t>“2026 Senate Election Interactive Map,” 270 to Win, accessed February 11, 2025, https://www.270towin.com/2026-senate-election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“2026 Gubernatorial Election Interactive Map,” 270 to Win, accessed February 11, 2025, </a:t>
            </a:r>
            <a:r>
              <a:rPr lang="en-US" sz="1800">
                <a:effectLst/>
                <a:latin typeface="Segoe UI" panose="020B0502040204020203" pitchFamily="34" charset="0"/>
              </a:rPr>
              <a:t>https://www.270towin.com/2026-governor-election/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“State legislative elections, 2026,” Ballotpedia, accessed February 11, 2025, https://ballotpedia.org/State_legislative_elections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algn="l" fontAlgn="auto"/>
            <a:r>
              <a:rPr lang="en-US" b="1" i="0" u="none" strike="noStrike">
                <a:effectLst/>
                <a:latin typeface="Graphik"/>
                <a:hlinkClick r:id="rId3"/>
              </a:rPr>
              <a:t>Mary Ellen McIntire</a:t>
            </a:r>
            <a:r>
              <a:rPr lang="en-US" b="0" i="0">
                <a:solidFill>
                  <a:srgbClr val="27272A"/>
                </a:solidFill>
                <a:effectLst/>
                <a:latin typeface="Graphik"/>
              </a:rPr>
              <a:t> and </a:t>
            </a:r>
            <a:r>
              <a:rPr lang="en-US" b="1" i="0" u="none" strike="noStrike">
                <a:effectLst/>
                <a:latin typeface="Graphik"/>
                <a:hlinkClick r:id="rId4"/>
              </a:rPr>
              <a:t>Daniela Altimari</a:t>
            </a:r>
            <a:r>
              <a:rPr lang="en-US"/>
              <a:t>, “An Early look at potentially vulnerable senators in 2026,” Roll Call, January 7, 2025, https://rollcall.com/2025/01/07/senate-vulnerable-2026-midterm-election</a:t>
            </a:r>
          </a:p>
          <a:p>
            <a:pPr algn="l" fontAlgn="auto"/>
            <a:endParaRPr lang="en-US"/>
          </a:p>
          <a:p>
            <a:pPr algn="l" fontAlgn="auto"/>
            <a:r>
              <a:rPr lang="en-US"/>
              <a:t>“Party Breakdown,” US House of Representatives Press Gallery, accessed June 20, 2025, https://pressgallery.house.gov/member-data/party-breakdown </a:t>
            </a:r>
          </a:p>
          <a:p>
            <a:pPr algn="l" fontAlgn="auto"/>
            <a:endParaRPr lang="en-US"/>
          </a:p>
          <a:p>
            <a:pPr algn="l" fontAlgn="auto"/>
            <a:r>
              <a:rPr lang="en-US" sz="1200" kern="1200">
                <a:solidFill>
                  <a:schemeClr val="tx1"/>
                </a:solidFill>
                <a:effectLst/>
                <a:latin typeface="+mn-lt"/>
                <a:ea typeface="+mn-ea"/>
                <a:cs typeface="+mn-cs"/>
              </a:rPr>
              <a:t>“Membership of the 119th Congress: A Profile,” Congress.gov, August 4, 2025, https://www.congress.gov/crs-product/R48535</a:t>
            </a:r>
            <a:br>
              <a:rPr lang="en-US" sz="1200" kern="1200">
                <a:solidFill>
                  <a:schemeClr val="tx1"/>
                </a:solidFill>
                <a:effectLst/>
                <a:latin typeface="+mn-lt"/>
                <a:ea typeface="+mn-ea"/>
                <a:cs typeface="+mn-cs"/>
              </a:rPr>
            </a:br>
            <a:br>
              <a:rPr lang="en-US" sz="1200" kern="1200">
                <a:solidFill>
                  <a:schemeClr val="tx1"/>
                </a:solidFill>
                <a:effectLst/>
                <a:latin typeface="+mn-lt"/>
                <a:ea typeface="+mn-ea"/>
                <a:cs typeface="+mn-cs"/>
              </a:rPr>
            </a:br>
            <a:r>
              <a:rPr lang="en-US" sz="1200" kern="1200">
                <a:solidFill>
                  <a:schemeClr val="tx1"/>
                </a:solidFill>
                <a:effectLst/>
                <a:latin typeface="+mn-lt"/>
                <a:ea typeface="+mn-ea"/>
                <a:cs typeface="+mn-cs"/>
              </a:rPr>
              <a:t>https://www.270towin.com/2026-governor-election/</a:t>
            </a:r>
            <a:br>
              <a:rPr lang="en-US" sz="1200" kern="1200">
                <a:solidFill>
                  <a:schemeClr val="tx1"/>
                </a:solidFill>
                <a:effectLst/>
                <a:latin typeface="+mn-lt"/>
                <a:ea typeface="+mn-ea"/>
                <a:cs typeface="+mn-cs"/>
              </a:rPr>
            </a:br>
            <a:br>
              <a:rPr lang="en-US" sz="1200" kern="1200">
                <a:solidFill>
                  <a:schemeClr val="tx1"/>
                </a:solidFill>
                <a:effectLst/>
                <a:latin typeface="+mn-lt"/>
                <a:ea typeface="+mn-ea"/>
                <a:cs typeface="+mn-cs"/>
              </a:rPr>
            </a:br>
            <a:r>
              <a:rPr lang="en-US" sz="1200" kern="1200">
                <a:solidFill>
                  <a:schemeClr val="tx1"/>
                </a:solidFill>
                <a:effectLst/>
                <a:latin typeface="+mn-lt"/>
                <a:ea typeface="+mn-ea"/>
                <a:cs typeface="+mn-cs"/>
              </a:rPr>
              <a:t>https://www.270towin.com/2026-senate-election/</a:t>
            </a:r>
          </a:p>
          <a:p>
            <a:pPr algn="l" fontAlgn="auto"/>
            <a:endParaRPr lang="en-US" sz="1200" kern="1200">
              <a:solidFill>
                <a:schemeClr val="tx1"/>
              </a:solidFill>
              <a:effectLst/>
              <a:latin typeface="+mn-lt"/>
              <a:ea typeface="+mn-ea"/>
              <a:cs typeface="+mn-cs"/>
            </a:endParaRPr>
          </a:p>
          <a:p>
            <a:pPr algn="l" fontAlgn="auto"/>
            <a:r>
              <a:rPr lang="en-US" sz="1200" kern="1200">
                <a:solidFill>
                  <a:schemeClr val="tx1"/>
                </a:solidFill>
                <a:effectLst/>
                <a:latin typeface="+mn-lt"/>
                <a:ea typeface="+mn-ea"/>
                <a:cs typeface="+mn-cs"/>
              </a:rPr>
              <a:t>https://ballotpedia.org/State_legislative_elections,_2026</a:t>
            </a:r>
            <a:br>
              <a:rPr lang="en-US" sz="1200" kern="1200">
                <a:solidFill>
                  <a:schemeClr val="tx1"/>
                </a:solidFill>
                <a:effectLst/>
                <a:latin typeface="+mn-lt"/>
                <a:ea typeface="+mn-ea"/>
                <a:cs typeface="+mn-cs"/>
              </a:rPr>
            </a:br>
            <a:br>
              <a:rPr lang="en-US" sz="1200" kern="1200">
                <a:solidFill>
                  <a:schemeClr val="tx1"/>
                </a:solidFill>
                <a:effectLst/>
                <a:latin typeface="+mn-lt"/>
                <a:ea typeface="+mn-ea"/>
                <a:cs typeface="+mn-cs"/>
              </a:rPr>
            </a:br>
            <a:endParaRPr lang="en-US"/>
          </a:p>
        </p:txBody>
      </p:sp>
      <p:sp>
        <p:nvSpPr>
          <p:cNvPr id="4" name="Slide Number Placeholder 3">
            <a:extLst>
              <a:ext uri="{FF2B5EF4-FFF2-40B4-BE49-F238E27FC236}">
                <a16:creationId xmlns:a16="http://schemas.microsoft.com/office/drawing/2014/main" id="{BC6EA214-ECE4-DE15-FB9B-525E652E05AE}"/>
              </a:ext>
            </a:extLst>
          </p:cNvPr>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518D6BE-06C7-9D44-B1ED-3695FD14EDE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172835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Sources:</a:t>
            </a:r>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“2026 CPR Senate Race Ratings,” </a:t>
            </a:r>
            <a:r>
              <a:rPr lang="en-US" i="1"/>
              <a:t>Cook Political Report with Amy Walter</a:t>
            </a:r>
            <a:r>
              <a:rPr lang="en-US"/>
              <a:t>, August 13, 2025, https://www.cookpolitical.com/ratings/senate-race-ratings</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A3F0B2D-7785-4EC0-9F4A-91A1149DE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073280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093D56-6EA8-91AF-C94E-EBA9438C6BF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048DAE-5D6B-859F-5BDB-D8FF6799E5C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BA187FE-506A-FF2D-159C-AE561CAEF824}"/>
              </a:ext>
            </a:extLst>
          </p:cNvPr>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a:latin typeface="+mn-lt"/>
              </a:rPr>
              <a:t>Source: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a:latin typeface="+mn-lt"/>
              </a:rPr>
              <a:t>“</a:t>
            </a:r>
            <a:r>
              <a:rPr lang="en-US" sz="1200" b="0" i="0">
                <a:solidFill>
                  <a:srgbClr val="666666"/>
                </a:solidFill>
                <a:effectLst/>
                <a:latin typeface="+mn-lt"/>
              </a:rPr>
              <a:t>2026 House Race Ratings</a:t>
            </a:r>
            <a:r>
              <a:rPr lang="en-US" sz="1200">
                <a:latin typeface="+mn-lt"/>
              </a:rPr>
              <a:t>,” </a:t>
            </a:r>
            <a:r>
              <a:rPr lang="en-US" sz="1200" i="1">
                <a:latin typeface="+mn-lt"/>
              </a:rPr>
              <a:t>The Cook Political Report with Amy Walter</a:t>
            </a:r>
            <a:r>
              <a:rPr lang="en-US" sz="1200">
                <a:latin typeface="+mn-lt"/>
              </a:rPr>
              <a:t>, October 17, 2025, https://www.cookpolitical.com/ratings/house-race-ratings</a:t>
            </a:r>
          </a:p>
        </p:txBody>
      </p:sp>
      <p:sp>
        <p:nvSpPr>
          <p:cNvPr id="4" name="Slide Number Placeholder 3">
            <a:extLst>
              <a:ext uri="{FF2B5EF4-FFF2-40B4-BE49-F238E27FC236}">
                <a16:creationId xmlns:a16="http://schemas.microsoft.com/office/drawing/2014/main" id="{DC85A844-2239-34BD-3D5D-C204E148711B}"/>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556A13F-28BC-9E49-9D0E-49492B51710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605661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Sources:</a:t>
            </a:r>
          </a:p>
          <a:p>
            <a:endParaRPr lang="en-US"/>
          </a:p>
          <a:p>
            <a:pPr marL="0" marR="0" lvl="0" indent="0" algn="l" rtl="0">
              <a:lnSpc>
                <a:spcPct val="100000"/>
              </a:lnSpc>
              <a:spcBef>
                <a:spcPts val="0"/>
              </a:spcBef>
              <a:spcAft>
                <a:spcPts val="0"/>
              </a:spcAft>
              <a:buClr>
                <a:schemeClr val="dk1"/>
              </a:buClr>
              <a:buSzPts val="1200"/>
              <a:buFont typeface="Calibri"/>
              <a:buNone/>
            </a:pPr>
            <a:r>
              <a:rPr lang="en-US">
                <a:latin typeface="+mn-lt"/>
              </a:rPr>
              <a:t>“</a:t>
            </a:r>
            <a:r>
              <a:rPr lang="en-US" b="0" i="0">
                <a:solidFill>
                  <a:srgbClr val="222222"/>
                </a:solidFill>
                <a:latin typeface="+mn-lt"/>
                <a:ea typeface="Georgia"/>
                <a:cs typeface="Georgia"/>
                <a:sym typeface="Georgia"/>
              </a:rPr>
              <a:t>2026 Governor Race Ratings,” </a:t>
            </a:r>
            <a:r>
              <a:rPr lang="en-US" i="1">
                <a:latin typeface="+mn-lt"/>
              </a:rPr>
              <a:t>The Cook Political Report with Amy Walter</a:t>
            </a:r>
            <a:r>
              <a:rPr lang="en-US">
                <a:latin typeface="+mn-lt"/>
              </a:rPr>
              <a:t>, accessed October 17, 2025, https://www.cookpolitical.com/ratings/governor-race-ratings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3C158C4-B7C6-4717-86E2-2AB110E950F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892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7" name="Rectangle 2"/>
          <p:cNvSpPr txBox="1">
            <a:spLocks noChangeArrowheads="1"/>
          </p:cNvSpPr>
          <p:nvPr/>
        </p:nvSpPr>
        <p:spPr>
          <a:xfrm>
            <a:off x="965200" y="2873977"/>
            <a:ext cx="10363200" cy="536575"/>
          </a:xfrm>
          <a:prstGeom prst="rect">
            <a:avLst/>
          </a:prstGeom>
        </p:spPr>
        <p:txBody>
          <a:bodyPr vert="horz" lIns="0" tIns="0" rIns="0" bIns="0" rtlCol="0" anchor="t" anchorCtr="0">
            <a:normAutofit lnSpcReduction="10000"/>
          </a:bodyPr>
          <a:lstStyle>
            <a:lvl1pPr algn="ctr" defTabSz="457200" rtl="0" eaLnBrk="1" latinLnBrk="0" hangingPunct="1">
              <a:spcBef>
                <a:spcPct val="0"/>
              </a:spcBef>
              <a:buNone/>
              <a:defRPr sz="2800" b="0" kern="1200" baseline="0">
                <a:solidFill>
                  <a:srgbClr val="000000"/>
                </a:solidFill>
                <a:latin typeface="Gotham Medium"/>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en-US" sz="3733"/>
          </a:p>
        </p:txBody>
      </p:sp>
      <p:sp>
        <p:nvSpPr>
          <p:cNvPr id="9" name="Title 8"/>
          <p:cNvSpPr>
            <a:spLocks noGrp="1"/>
          </p:cNvSpPr>
          <p:nvPr>
            <p:ph type="title"/>
          </p:nvPr>
        </p:nvSpPr>
        <p:spPr>
          <a:xfrm>
            <a:off x="609600" y="2313623"/>
            <a:ext cx="10972800" cy="756127"/>
          </a:xfrm>
        </p:spPr>
        <p:txBody>
          <a:bodyPr anchor="ctr" anchorCtr="0"/>
          <a:lstStyle>
            <a:lvl1pPr algn="ctr">
              <a:defRPr b="1"/>
            </a:lvl1pPr>
          </a:lstStyle>
          <a:p>
            <a:r>
              <a:rPr lang="en-US"/>
              <a:t>Click to edit Master title style</a:t>
            </a:r>
          </a:p>
        </p:txBody>
      </p:sp>
      <p:sp>
        <p:nvSpPr>
          <p:cNvPr id="11" name="Text Placeholder 10"/>
          <p:cNvSpPr>
            <a:spLocks noGrp="1"/>
          </p:cNvSpPr>
          <p:nvPr>
            <p:ph type="body" sz="quarter" idx="10" hasCustomPrompt="1"/>
          </p:nvPr>
        </p:nvSpPr>
        <p:spPr>
          <a:xfrm>
            <a:off x="609600" y="3024189"/>
            <a:ext cx="10972800" cy="643280"/>
          </a:xfrm>
        </p:spPr>
        <p:txBody>
          <a:bodyPr anchor="ctr" anchorCtr="0"/>
          <a:lstStyle>
            <a:lvl1pPr marL="0" indent="0" algn="ctr">
              <a:buNone/>
              <a:defRPr>
                <a:solidFill>
                  <a:srgbClr val="800000"/>
                </a:solidFill>
              </a:defRPr>
            </a:lvl1pPr>
          </a:lstStyle>
          <a:p>
            <a:pPr lvl="0"/>
            <a:r>
              <a:rPr lang="en-US"/>
              <a:t>Click to add subtitle</a:t>
            </a:r>
          </a:p>
        </p:txBody>
      </p:sp>
      <p:sp>
        <p:nvSpPr>
          <p:cNvPr id="5" name="Rectangle 2"/>
          <p:cNvSpPr txBox="1">
            <a:spLocks noChangeArrowheads="1"/>
          </p:cNvSpPr>
          <p:nvPr userDrawn="1"/>
        </p:nvSpPr>
        <p:spPr>
          <a:xfrm>
            <a:off x="965200" y="2873977"/>
            <a:ext cx="10363200" cy="536575"/>
          </a:xfrm>
          <a:prstGeom prst="rect">
            <a:avLst/>
          </a:prstGeom>
        </p:spPr>
        <p:txBody>
          <a:bodyPr vert="horz" lIns="0" tIns="0" rIns="0" bIns="0" rtlCol="0" anchor="t" anchorCtr="0">
            <a:normAutofit lnSpcReduction="10000"/>
          </a:bodyPr>
          <a:lstStyle>
            <a:lvl1pPr algn="ctr" defTabSz="457200" rtl="0" eaLnBrk="1" latinLnBrk="0" hangingPunct="1">
              <a:spcBef>
                <a:spcPct val="0"/>
              </a:spcBef>
              <a:buNone/>
              <a:defRPr sz="2800" b="0" kern="1200" baseline="0">
                <a:solidFill>
                  <a:srgbClr val="000000"/>
                </a:solidFill>
                <a:latin typeface="Gotham Medium"/>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en-US" sz="3733"/>
          </a:p>
        </p:txBody>
      </p:sp>
      <p:sp>
        <p:nvSpPr>
          <p:cNvPr id="2" name="Slide Number Placeholder 1"/>
          <p:cNvSpPr>
            <a:spLocks noGrp="1"/>
          </p:cNvSpPr>
          <p:nvPr>
            <p:ph type="sldNum" sz="quarter" idx="11"/>
          </p:nvPr>
        </p:nvSpPr>
        <p:spPr/>
        <p:txBody>
          <a:bodyPr/>
          <a:lstStyle/>
          <a:p>
            <a:fld id="{30EED579-4168-405F-9612-D8DCBA265C6F}" type="slidenum">
              <a:rPr lang="en-US" smtClean="0"/>
              <a:t>‹#›</a:t>
            </a:fld>
            <a:endParaRPr lang="en-US"/>
          </a:p>
        </p:txBody>
      </p:sp>
    </p:spTree>
    <p:extLst>
      <p:ext uri="{BB962C8B-B14F-4D97-AF65-F5344CB8AC3E}">
        <p14:creationId xmlns:p14="http://schemas.microsoft.com/office/powerpoint/2010/main" val="6653725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609600" y="1059176"/>
            <a:ext cx="10972800" cy="47519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 Placeholder 5"/>
          <p:cNvSpPr>
            <a:spLocks noGrp="1"/>
          </p:cNvSpPr>
          <p:nvPr>
            <p:ph type="body" sz="quarter" idx="10" hasCustomPrompt="1"/>
          </p:nvPr>
        </p:nvSpPr>
        <p:spPr>
          <a:xfrm>
            <a:off x="609602" y="6188893"/>
            <a:ext cx="7507087" cy="398463"/>
          </a:xfrm>
        </p:spPr>
        <p:txBody>
          <a:bodyPr>
            <a:noAutofit/>
          </a:bodyPr>
          <a:lstStyle>
            <a:lvl1pPr>
              <a:defRPr sz="1333">
                <a:solidFill>
                  <a:schemeClr val="tx1"/>
                </a:solidFill>
              </a:defRPr>
            </a:lvl1pPr>
            <a:lvl2pPr>
              <a:defRPr sz="1333">
                <a:solidFill>
                  <a:schemeClr val="bg1"/>
                </a:solidFill>
              </a:defRPr>
            </a:lvl2pPr>
            <a:lvl3pPr>
              <a:defRPr sz="1333">
                <a:solidFill>
                  <a:schemeClr val="bg1"/>
                </a:solidFill>
              </a:defRPr>
            </a:lvl3pPr>
            <a:lvl4pPr>
              <a:defRPr sz="1333">
                <a:solidFill>
                  <a:schemeClr val="bg1"/>
                </a:solidFill>
              </a:defRPr>
            </a:lvl4pPr>
            <a:lvl5pPr>
              <a:defRPr sz="1333">
                <a:solidFill>
                  <a:schemeClr val="bg1"/>
                </a:solidFill>
              </a:defRPr>
            </a:lvl5pPr>
          </a:lstStyle>
          <a:p>
            <a:pPr lvl="0"/>
            <a:r>
              <a:rPr lang="en-US"/>
              <a:t>Click to add footer notes</a:t>
            </a:r>
          </a:p>
        </p:txBody>
      </p:sp>
      <p:sp>
        <p:nvSpPr>
          <p:cNvPr id="4" name="Slide Number Placeholder 3"/>
          <p:cNvSpPr>
            <a:spLocks noGrp="1"/>
          </p:cNvSpPr>
          <p:nvPr>
            <p:ph type="sldNum" sz="quarter" idx="11"/>
          </p:nvPr>
        </p:nvSpPr>
        <p:spPr/>
        <p:txBody>
          <a:bodyPr/>
          <a:lstStyle/>
          <a:p>
            <a:fld id="{30EED579-4168-405F-9612-D8DCBA265C6F}" type="slidenum">
              <a:rPr lang="en-US" smtClean="0"/>
              <a:t>‹#›</a:t>
            </a:fld>
            <a:endParaRPr lang="en-US"/>
          </a:p>
        </p:txBody>
      </p:sp>
    </p:spTree>
    <p:extLst>
      <p:ext uri="{BB962C8B-B14F-4D97-AF65-F5344CB8AC3E}">
        <p14:creationId xmlns:p14="http://schemas.microsoft.com/office/powerpoint/2010/main" val="12022863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egue/Section 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963084" y="2443764"/>
            <a:ext cx="10363200" cy="1500187"/>
          </a:xfrm>
        </p:spPr>
        <p:txBody>
          <a:bodyPr anchor="ctr"/>
          <a:lstStyle>
            <a:lvl1pPr marL="0" indent="0" algn="ctr">
              <a:buNone/>
              <a:defRPr sz="3733" b="0" i="0">
                <a:solidFill>
                  <a:schemeClr val="bg1"/>
                </a:solidFill>
              </a:defRPr>
            </a:lvl1pPr>
            <a:lvl2pPr marL="609585" indent="0">
              <a:buNone/>
              <a:defRPr sz="2400"/>
            </a:lvl2pPr>
            <a:lvl3pPr marL="1219170" indent="0">
              <a:buNone/>
              <a:defRPr sz="2133"/>
            </a:lvl3pPr>
            <a:lvl4pPr marL="1828754" indent="0">
              <a:buNone/>
              <a:defRPr sz="1867"/>
            </a:lvl4pPr>
            <a:lvl5pPr marL="2438339" indent="0">
              <a:buNone/>
              <a:defRPr sz="1867"/>
            </a:lvl5pPr>
            <a:lvl6pPr marL="3047924" indent="0">
              <a:buNone/>
              <a:defRPr sz="1867"/>
            </a:lvl6pPr>
            <a:lvl7pPr marL="3657509" indent="0">
              <a:buNone/>
              <a:defRPr sz="1867"/>
            </a:lvl7pPr>
            <a:lvl8pPr marL="4267093" indent="0">
              <a:buNone/>
              <a:defRPr sz="1867"/>
            </a:lvl8pPr>
            <a:lvl9pPr marL="4876678" indent="0">
              <a:buNone/>
              <a:defRPr sz="1867"/>
            </a:lvl9pPr>
          </a:lstStyle>
          <a:p>
            <a:pPr lvl="0"/>
            <a:r>
              <a:rPr lang="en-US"/>
              <a:t>Click to edit Master text styles</a:t>
            </a:r>
          </a:p>
        </p:txBody>
      </p:sp>
      <p:sp>
        <p:nvSpPr>
          <p:cNvPr id="2" name="Slide Number Placeholder 1"/>
          <p:cNvSpPr>
            <a:spLocks noGrp="1"/>
          </p:cNvSpPr>
          <p:nvPr>
            <p:ph type="sldNum" sz="quarter" idx="10"/>
          </p:nvPr>
        </p:nvSpPr>
        <p:spPr/>
        <p:txBody>
          <a:bodyPr/>
          <a:lstStyle/>
          <a:p>
            <a:fld id="{30EED579-4168-405F-9612-D8DCBA265C6F}" type="slidenum">
              <a:rPr lang="en-US" smtClean="0"/>
              <a:t>‹#›</a:t>
            </a:fld>
            <a:endParaRPr lang="en-US"/>
          </a:p>
        </p:txBody>
      </p:sp>
    </p:spTree>
    <p:extLst>
      <p:ext uri="{BB962C8B-B14F-4D97-AF65-F5344CB8AC3E}">
        <p14:creationId xmlns:p14="http://schemas.microsoft.com/office/powerpoint/2010/main" val="215761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and Blank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Text Placeholder 5"/>
          <p:cNvSpPr>
            <a:spLocks noGrp="1"/>
          </p:cNvSpPr>
          <p:nvPr>
            <p:ph type="body" sz="quarter" idx="10" hasCustomPrompt="1"/>
          </p:nvPr>
        </p:nvSpPr>
        <p:spPr>
          <a:xfrm>
            <a:off x="609602" y="6188893"/>
            <a:ext cx="7614261" cy="398463"/>
          </a:xfrm>
        </p:spPr>
        <p:txBody>
          <a:bodyPr>
            <a:noAutofit/>
          </a:bodyPr>
          <a:lstStyle>
            <a:lvl1pPr>
              <a:defRPr sz="1333">
                <a:solidFill>
                  <a:schemeClr val="tx1"/>
                </a:solidFill>
              </a:defRPr>
            </a:lvl1pPr>
            <a:lvl2pPr>
              <a:defRPr sz="1333">
                <a:solidFill>
                  <a:schemeClr val="bg1"/>
                </a:solidFill>
              </a:defRPr>
            </a:lvl2pPr>
            <a:lvl3pPr>
              <a:defRPr sz="1333">
                <a:solidFill>
                  <a:schemeClr val="bg1"/>
                </a:solidFill>
              </a:defRPr>
            </a:lvl3pPr>
            <a:lvl4pPr>
              <a:defRPr sz="1333">
                <a:solidFill>
                  <a:schemeClr val="bg1"/>
                </a:solidFill>
              </a:defRPr>
            </a:lvl4pPr>
            <a:lvl5pPr>
              <a:defRPr sz="1333">
                <a:solidFill>
                  <a:schemeClr val="bg1"/>
                </a:solidFill>
              </a:defRPr>
            </a:lvl5pPr>
          </a:lstStyle>
          <a:p>
            <a:pPr lvl="0"/>
            <a:r>
              <a:rPr lang="en-US"/>
              <a:t>Click to add footer notes</a:t>
            </a:r>
          </a:p>
        </p:txBody>
      </p:sp>
      <p:sp>
        <p:nvSpPr>
          <p:cNvPr id="3" name="Slide Number Placeholder 2"/>
          <p:cNvSpPr>
            <a:spLocks noGrp="1"/>
          </p:cNvSpPr>
          <p:nvPr>
            <p:ph type="sldNum" sz="quarter" idx="11"/>
          </p:nvPr>
        </p:nvSpPr>
        <p:spPr/>
        <p:txBody>
          <a:bodyPr/>
          <a:lstStyle/>
          <a:p>
            <a:fld id="{30EED579-4168-405F-9612-D8DCBA265C6F}" type="slidenum">
              <a:rPr lang="en-US" smtClean="0"/>
              <a:t>‹#›</a:t>
            </a:fld>
            <a:endParaRPr lang="en-US"/>
          </a:p>
        </p:txBody>
      </p:sp>
    </p:spTree>
    <p:extLst>
      <p:ext uri="{BB962C8B-B14F-4D97-AF65-F5344CB8AC3E}">
        <p14:creationId xmlns:p14="http://schemas.microsoft.com/office/powerpoint/2010/main" val="27125114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1_Politics 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080940" y="1481395"/>
            <a:ext cx="10363200" cy="715165"/>
          </a:xfrm>
        </p:spPr>
        <p:txBody>
          <a:bodyPr anchor="b">
            <a:normAutofit/>
          </a:bodyPr>
          <a:lstStyle>
            <a:lvl1pPr algn="l">
              <a:defRPr sz="4000"/>
            </a:lvl1pPr>
          </a:lstStyle>
          <a:p>
            <a:r>
              <a:rPr lang="en-US"/>
              <a:t>Presentation Center Title</a:t>
            </a:r>
          </a:p>
        </p:txBody>
      </p:sp>
      <p:sp>
        <p:nvSpPr>
          <p:cNvPr id="3" name="Subtitle 2"/>
          <p:cNvSpPr>
            <a:spLocks noGrp="1"/>
          </p:cNvSpPr>
          <p:nvPr>
            <p:ph type="subTitle" idx="1" hasCustomPrompt="1"/>
          </p:nvPr>
        </p:nvSpPr>
        <p:spPr>
          <a:xfrm>
            <a:off x="1080940" y="2334042"/>
            <a:ext cx="9144000" cy="419917"/>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Blank Subtitle</a:t>
            </a:r>
          </a:p>
        </p:txBody>
      </p:sp>
      <p:pic>
        <p:nvPicPr>
          <p:cNvPr id="17" name="Picture 16">
            <a:extLst>
              <a:ext uri="{FF2B5EF4-FFF2-40B4-BE49-F238E27FC236}">
                <a16:creationId xmlns:a16="http://schemas.microsoft.com/office/drawing/2014/main" id="{80F26269-7F93-3942-B2B4-D4CDFA5C802B}"/>
              </a:ext>
            </a:extLst>
          </p:cNvPr>
          <p:cNvPicPr>
            <a:picLocks noChangeAspect="1"/>
          </p:cNvPicPr>
          <p:nvPr userDrawn="1"/>
        </p:nvPicPr>
        <p:blipFill rotWithShape="1">
          <a:blip r:embed="rId2"/>
          <a:srcRect/>
          <a:stretch/>
        </p:blipFill>
        <p:spPr>
          <a:xfrm>
            <a:off x="1080941" y="5710377"/>
            <a:ext cx="836399" cy="1147623"/>
          </a:xfrm>
          <a:prstGeom prst="rect">
            <a:avLst/>
          </a:prstGeom>
        </p:spPr>
      </p:pic>
      <p:pic>
        <p:nvPicPr>
          <p:cNvPr id="19" name="Picture 18">
            <a:extLst>
              <a:ext uri="{FF2B5EF4-FFF2-40B4-BE49-F238E27FC236}">
                <a16:creationId xmlns:a16="http://schemas.microsoft.com/office/drawing/2014/main" id="{7BB52382-7072-B14A-8D1A-479FE0A57E7E}"/>
              </a:ext>
            </a:extLst>
          </p:cNvPr>
          <p:cNvPicPr>
            <a:picLocks noChangeAspect="1"/>
          </p:cNvPicPr>
          <p:nvPr userDrawn="1"/>
        </p:nvPicPr>
        <p:blipFill rotWithShape="1">
          <a:blip r:embed="rId2"/>
          <a:srcRect/>
          <a:stretch/>
        </p:blipFill>
        <p:spPr>
          <a:xfrm rot="5400000">
            <a:off x="11113269" y="355834"/>
            <a:ext cx="627299" cy="1530164"/>
          </a:xfrm>
          <a:prstGeom prst="rect">
            <a:avLst/>
          </a:prstGeom>
        </p:spPr>
      </p:pic>
      <p:pic>
        <p:nvPicPr>
          <p:cNvPr id="6" name="Picture 5">
            <a:extLst>
              <a:ext uri="{FF2B5EF4-FFF2-40B4-BE49-F238E27FC236}">
                <a16:creationId xmlns:a16="http://schemas.microsoft.com/office/drawing/2014/main" id="{80F26269-7F93-3942-B2B4-D4CDFA5C802B}"/>
              </a:ext>
            </a:extLst>
          </p:cNvPr>
          <p:cNvPicPr>
            <a:picLocks noChangeAspect="1"/>
          </p:cNvPicPr>
          <p:nvPr userDrawn="1"/>
        </p:nvPicPr>
        <p:blipFill rotWithShape="1">
          <a:blip r:embed="rId3" cstate="email">
            <a:extLst>
              <a:ext uri="{28A0092B-C50C-407E-A947-70E740481C1C}">
                <a14:useLocalDpi xmlns:a14="http://schemas.microsoft.com/office/drawing/2010/main"/>
              </a:ext>
            </a:extLst>
          </a:blip>
          <a:srcRect l="37341" t="17512" r="53523" b="75118"/>
          <a:stretch/>
        </p:blipFill>
        <p:spPr>
          <a:xfrm>
            <a:off x="1284140" y="5862777"/>
            <a:ext cx="836399" cy="1147623"/>
          </a:xfrm>
          <a:prstGeom prst="rect">
            <a:avLst/>
          </a:prstGeom>
        </p:spPr>
      </p:pic>
      <p:pic>
        <p:nvPicPr>
          <p:cNvPr id="7" name="Picture 6">
            <a:extLst>
              <a:ext uri="{FF2B5EF4-FFF2-40B4-BE49-F238E27FC236}">
                <a16:creationId xmlns:a16="http://schemas.microsoft.com/office/drawing/2014/main" id="{7BB52382-7072-B14A-8D1A-479FE0A57E7E}"/>
              </a:ext>
            </a:extLst>
          </p:cNvPr>
          <p:cNvPicPr>
            <a:picLocks noChangeAspect="1"/>
          </p:cNvPicPr>
          <p:nvPr userDrawn="1"/>
        </p:nvPicPr>
        <p:blipFill rotWithShape="1">
          <a:blip r:embed="rId3" cstate="email">
            <a:extLst>
              <a:ext uri="{28A0092B-C50C-407E-A947-70E740481C1C}">
                <a14:useLocalDpi xmlns:a14="http://schemas.microsoft.com/office/drawing/2010/main"/>
              </a:ext>
            </a:extLst>
          </a:blip>
          <a:srcRect l="37341" t="17512" r="53523" b="75118"/>
          <a:stretch/>
        </p:blipFill>
        <p:spPr>
          <a:xfrm rot="5400000">
            <a:off x="11316469" y="508234"/>
            <a:ext cx="627299" cy="1530164"/>
          </a:xfrm>
          <a:prstGeom prst="rect">
            <a:avLst/>
          </a:prstGeom>
        </p:spPr>
      </p:pic>
    </p:spTree>
    <p:extLst>
      <p:ext uri="{BB962C8B-B14F-4D97-AF65-F5344CB8AC3E}">
        <p14:creationId xmlns:p14="http://schemas.microsoft.com/office/powerpoint/2010/main" val="41979550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2_Politics 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080940" y="1481395"/>
            <a:ext cx="10363200" cy="715165"/>
          </a:xfrm>
        </p:spPr>
        <p:txBody>
          <a:bodyPr anchor="b">
            <a:normAutofit/>
          </a:bodyPr>
          <a:lstStyle>
            <a:lvl1pPr algn="l">
              <a:defRPr sz="4000"/>
            </a:lvl1pPr>
          </a:lstStyle>
          <a:p>
            <a:r>
              <a:rPr lang="en-US"/>
              <a:t>Presentation Center Title</a:t>
            </a:r>
          </a:p>
        </p:txBody>
      </p:sp>
      <p:sp>
        <p:nvSpPr>
          <p:cNvPr id="3" name="Subtitle 2"/>
          <p:cNvSpPr>
            <a:spLocks noGrp="1"/>
          </p:cNvSpPr>
          <p:nvPr>
            <p:ph type="subTitle" idx="1" hasCustomPrompt="1"/>
          </p:nvPr>
        </p:nvSpPr>
        <p:spPr>
          <a:xfrm>
            <a:off x="1080940" y="2334042"/>
            <a:ext cx="9144000" cy="419917"/>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Blank Subtitle</a:t>
            </a:r>
          </a:p>
        </p:txBody>
      </p:sp>
      <p:pic>
        <p:nvPicPr>
          <p:cNvPr id="17" name="Picture 16">
            <a:extLst>
              <a:ext uri="{FF2B5EF4-FFF2-40B4-BE49-F238E27FC236}">
                <a16:creationId xmlns:a16="http://schemas.microsoft.com/office/drawing/2014/main" id="{80F26269-7F93-3942-B2B4-D4CDFA5C802B}"/>
              </a:ext>
            </a:extLst>
          </p:cNvPr>
          <p:cNvPicPr>
            <a:picLocks noChangeAspect="1"/>
          </p:cNvPicPr>
          <p:nvPr userDrawn="1"/>
        </p:nvPicPr>
        <p:blipFill rotWithShape="1">
          <a:blip r:embed="rId2"/>
          <a:srcRect/>
          <a:stretch/>
        </p:blipFill>
        <p:spPr>
          <a:xfrm>
            <a:off x="1080941" y="5710377"/>
            <a:ext cx="836399" cy="1147623"/>
          </a:xfrm>
          <a:prstGeom prst="rect">
            <a:avLst/>
          </a:prstGeom>
        </p:spPr>
      </p:pic>
      <p:pic>
        <p:nvPicPr>
          <p:cNvPr id="19" name="Picture 18">
            <a:extLst>
              <a:ext uri="{FF2B5EF4-FFF2-40B4-BE49-F238E27FC236}">
                <a16:creationId xmlns:a16="http://schemas.microsoft.com/office/drawing/2014/main" id="{7BB52382-7072-B14A-8D1A-479FE0A57E7E}"/>
              </a:ext>
            </a:extLst>
          </p:cNvPr>
          <p:cNvPicPr>
            <a:picLocks noChangeAspect="1"/>
          </p:cNvPicPr>
          <p:nvPr userDrawn="1"/>
        </p:nvPicPr>
        <p:blipFill rotWithShape="1">
          <a:blip r:embed="rId2"/>
          <a:srcRect/>
          <a:stretch/>
        </p:blipFill>
        <p:spPr>
          <a:xfrm rot="5400000">
            <a:off x="11113269" y="355834"/>
            <a:ext cx="627299" cy="1530164"/>
          </a:xfrm>
          <a:prstGeom prst="rect">
            <a:avLst/>
          </a:prstGeom>
        </p:spPr>
      </p:pic>
      <p:pic>
        <p:nvPicPr>
          <p:cNvPr id="6" name="Picture 5">
            <a:extLst>
              <a:ext uri="{FF2B5EF4-FFF2-40B4-BE49-F238E27FC236}">
                <a16:creationId xmlns:a16="http://schemas.microsoft.com/office/drawing/2014/main" id="{80F26269-7F93-3942-B2B4-D4CDFA5C802B}"/>
              </a:ext>
            </a:extLst>
          </p:cNvPr>
          <p:cNvPicPr>
            <a:picLocks noChangeAspect="1"/>
          </p:cNvPicPr>
          <p:nvPr userDrawn="1"/>
        </p:nvPicPr>
        <p:blipFill rotWithShape="1">
          <a:blip r:embed="rId3" cstate="email">
            <a:extLst>
              <a:ext uri="{28A0092B-C50C-407E-A947-70E740481C1C}">
                <a14:useLocalDpi xmlns:a14="http://schemas.microsoft.com/office/drawing/2010/main"/>
              </a:ext>
            </a:extLst>
          </a:blip>
          <a:srcRect l="37341" t="17512" r="53523" b="75118"/>
          <a:stretch/>
        </p:blipFill>
        <p:spPr>
          <a:xfrm>
            <a:off x="1284140" y="5862777"/>
            <a:ext cx="836399" cy="1147623"/>
          </a:xfrm>
          <a:prstGeom prst="rect">
            <a:avLst/>
          </a:prstGeom>
        </p:spPr>
      </p:pic>
      <p:pic>
        <p:nvPicPr>
          <p:cNvPr id="7" name="Picture 6">
            <a:extLst>
              <a:ext uri="{FF2B5EF4-FFF2-40B4-BE49-F238E27FC236}">
                <a16:creationId xmlns:a16="http://schemas.microsoft.com/office/drawing/2014/main" id="{7BB52382-7072-B14A-8D1A-479FE0A57E7E}"/>
              </a:ext>
            </a:extLst>
          </p:cNvPr>
          <p:cNvPicPr>
            <a:picLocks noChangeAspect="1"/>
          </p:cNvPicPr>
          <p:nvPr userDrawn="1"/>
        </p:nvPicPr>
        <p:blipFill rotWithShape="1">
          <a:blip r:embed="rId3" cstate="email">
            <a:extLst>
              <a:ext uri="{28A0092B-C50C-407E-A947-70E740481C1C}">
                <a14:useLocalDpi xmlns:a14="http://schemas.microsoft.com/office/drawing/2010/main"/>
              </a:ext>
            </a:extLst>
          </a:blip>
          <a:srcRect l="37341" t="17512" r="53523" b="75118"/>
          <a:stretch/>
        </p:blipFill>
        <p:spPr>
          <a:xfrm rot="5400000">
            <a:off x="11316469" y="508234"/>
            <a:ext cx="627299" cy="1530164"/>
          </a:xfrm>
          <a:prstGeom prst="rect">
            <a:avLst/>
          </a:prstGeom>
        </p:spPr>
      </p:pic>
    </p:spTree>
    <p:extLst>
      <p:ext uri="{BB962C8B-B14F-4D97-AF65-F5344CB8AC3E}">
        <p14:creationId xmlns:p14="http://schemas.microsoft.com/office/powerpoint/2010/main" val="2323457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286935" y="820133"/>
            <a:ext cx="9786419" cy="723622"/>
          </a:xfrm>
        </p:spPr>
        <p:txBody>
          <a:bodyPr anchor="ctr">
            <a:noAutofit/>
          </a:bodyPr>
          <a:lstStyle>
            <a:lvl1pPr>
              <a:defRPr sz="2000"/>
            </a:lvl1pPr>
          </a:lstStyle>
          <a:p>
            <a:r>
              <a:rPr lang="en-US"/>
              <a:t>One-Slide Issue Explainer</a:t>
            </a:r>
          </a:p>
        </p:txBody>
      </p:sp>
      <p:sp>
        <p:nvSpPr>
          <p:cNvPr id="8" name="Slide Number Placeholder 5">
            <a:extLst>
              <a:ext uri="{FF2B5EF4-FFF2-40B4-BE49-F238E27FC236}">
                <a16:creationId xmlns:a16="http://schemas.microsoft.com/office/drawing/2014/main" id="{E7BACFC5-645C-4E4B-943C-BAEDA3D100D9}"/>
              </a:ext>
            </a:extLst>
          </p:cNvPr>
          <p:cNvSpPr txBox="1">
            <a:spLocks/>
          </p:cNvSpPr>
          <p:nvPr userDrawn="1"/>
        </p:nvSpPr>
        <p:spPr>
          <a:xfrm>
            <a:off x="11111059" y="6239510"/>
            <a:ext cx="1080941" cy="365125"/>
          </a:xfrm>
          <a:prstGeom prst="rect">
            <a:avLst/>
          </a:prstGeom>
        </p:spPr>
        <p:txBody>
          <a:bodyPr vert="horz" lIns="91440" tIns="45720" rIns="91440" bIns="45720" rtlCol="0" anchor="ctr"/>
          <a:lstStyle>
            <a:defPPr>
              <a:defRPr lang="en-US"/>
            </a:defPPr>
            <a:lvl1pPr marL="0" algn="ctr" defTabSz="457200" rtl="0" eaLnBrk="1" latinLnBrk="0" hangingPunct="1">
              <a:defRPr sz="1200" kern="1200">
                <a:solidFill>
                  <a:schemeClr val="accent4"/>
                </a:solidFill>
                <a:latin typeface="+mj-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B316528F-E9C7-4743-838D-D83987E5808B}" type="slidenum">
              <a:rPr lang="en-US" sz="1200" smtClean="0">
                <a:solidFill>
                  <a:schemeClr val="accent1">
                    <a:lumMod val="75000"/>
                  </a:schemeClr>
                </a:solidFill>
              </a:rPr>
              <a:pPr/>
              <a:t>‹#›</a:t>
            </a:fld>
            <a:endParaRPr lang="en-US" sz="1200">
              <a:solidFill>
                <a:schemeClr val="accent1">
                  <a:lumMod val="75000"/>
                </a:schemeClr>
              </a:solidFill>
            </a:endParaRPr>
          </a:p>
        </p:txBody>
      </p:sp>
      <p:pic>
        <p:nvPicPr>
          <p:cNvPr id="10" name="Picture 9">
            <a:extLst>
              <a:ext uri="{FF2B5EF4-FFF2-40B4-BE49-F238E27FC236}">
                <a16:creationId xmlns:a16="http://schemas.microsoft.com/office/drawing/2014/main" id="{2CE95165-9802-E441-A76B-0BBE868E5CB7}"/>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l="37812" t="17512" r="53522" b="31780"/>
          <a:stretch/>
        </p:blipFill>
        <p:spPr>
          <a:xfrm>
            <a:off x="0" y="778934"/>
            <a:ext cx="364787" cy="6079067"/>
          </a:xfrm>
          <a:prstGeom prst="rect">
            <a:avLst/>
          </a:prstGeom>
        </p:spPr>
      </p:pic>
      <p:pic>
        <p:nvPicPr>
          <p:cNvPr id="12" name="Picture 11">
            <a:extLst>
              <a:ext uri="{FF2B5EF4-FFF2-40B4-BE49-F238E27FC236}">
                <a16:creationId xmlns:a16="http://schemas.microsoft.com/office/drawing/2014/main" id="{A1698923-D6F4-194A-81A8-0939DDFAD0FB}"/>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l="35408" t="17512" r="57242" b="75725"/>
          <a:stretch/>
        </p:blipFill>
        <p:spPr>
          <a:xfrm rot="16200000">
            <a:off x="11535530" y="6206056"/>
            <a:ext cx="232001" cy="1080940"/>
          </a:xfrm>
          <a:prstGeom prst="rect">
            <a:avLst/>
          </a:prstGeom>
        </p:spPr>
      </p:pic>
    </p:spTree>
    <p:extLst>
      <p:ext uri="{BB962C8B-B14F-4D97-AF65-F5344CB8AC3E}">
        <p14:creationId xmlns:p14="http://schemas.microsoft.com/office/powerpoint/2010/main" val="5730345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286935" y="820133"/>
            <a:ext cx="9786419" cy="723622"/>
          </a:xfrm>
        </p:spPr>
        <p:txBody>
          <a:bodyPr anchor="ctr">
            <a:noAutofit/>
          </a:bodyPr>
          <a:lstStyle>
            <a:lvl1pPr>
              <a:defRPr sz="2000"/>
            </a:lvl1pPr>
          </a:lstStyle>
          <a:p>
            <a:r>
              <a:rPr lang="en-US"/>
              <a:t>One-Slide Issue Explainer</a:t>
            </a:r>
          </a:p>
        </p:txBody>
      </p:sp>
      <p:sp>
        <p:nvSpPr>
          <p:cNvPr id="8" name="Slide Number Placeholder 5">
            <a:extLst>
              <a:ext uri="{FF2B5EF4-FFF2-40B4-BE49-F238E27FC236}">
                <a16:creationId xmlns:a16="http://schemas.microsoft.com/office/drawing/2014/main" id="{E7BACFC5-645C-4E4B-943C-BAEDA3D100D9}"/>
              </a:ext>
            </a:extLst>
          </p:cNvPr>
          <p:cNvSpPr txBox="1">
            <a:spLocks/>
          </p:cNvSpPr>
          <p:nvPr userDrawn="1"/>
        </p:nvSpPr>
        <p:spPr>
          <a:xfrm>
            <a:off x="11111059" y="6239510"/>
            <a:ext cx="1080941" cy="365125"/>
          </a:xfrm>
          <a:prstGeom prst="rect">
            <a:avLst/>
          </a:prstGeom>
        </p:spPr>
        <p:txBody>
          <a:bodyPr vert="horz" lIns="91440" tIns="45720" rIns="91440" bIns="45720" rtlCol="0" anchor="ctr"/>
          <a:lstStyle>
            <a:defPPr>
              <a:defRPr lang="en-US"/>
            </a:defPPr>
            <a:lvl1pPr marL="0" algn="ctr" defTabSz="457200" rtl="0" eaLnBrk="1" latinLnBrk="0" hangingPunct="1">
              <a:defRPr sz="1200" kern="1200">
                <a:solidFill>
                  <a:schemeClr val="accent4"/>
                </a:solidFill>
                <a:latin typeface="+mj-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B316528F-E9C7-4743-838D-D83987E5808B}" type="slidenum">
              <a:rPr lang="en-US" sz="1200" smtClean="0">
                <a:solidFill>
                  <a:schemeClr val="accent1">
                    <a:lumMod val="75000"/>
                  </a:schemeClr>
                </a:solidFill>
              </a:rPr>
              <a:pPr/>
              <a:t>‹#›</a:t>
            </a:fld>
            <a:endParaRPr lang="en-US" sz="1200">
              <a:solidFill>
                <a:schemeClr val="accent1">
                  <a:lumMod val="75000"/>
                </a:schemeClr>
              </a:solidFill>
            </a:endParaRPr>
          </a:p>
        </p:txBody>
      </p:sp>
      <p:pic>
        <p:nvPicPr>
          <p:cNvPr id="10" name="Picture 9">
            <a:extLst>
              <a:ext uri="{FF2B5EF4-FFF2-40B4-BE49-F238E27FC236}">
                <a16:creationId xmlns:a16="http://schemas.microsoft.com/office/drawing/2014/main" id="{2CE95165-9802-E441-A76B-0BBE868E5CB7}"/>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l="37812" t="17512" r="53522" b="31780"/>
          <a:stretch/>
        </p:blipFill>
        <p:spPr>
          <a:xfrm>
            <a:off x="0" y="778934"/>
            <a:ext cx="364787" cy="6079067"/>
          </a:xfrm>
          <a:prstGeom prst="rect">
            <a:avLst/>
          </a:prstGeom>
        </p:spPr>
      </p:pic>
      <p:pic>
        <p:nvPicPr>
          <p:cNvPr id="12" name="Picture 11">
            <a:extLst>
              <a:ext uri="{FF2B5EF4-FFF2-40B4-BE49-F238E27FC236}">
                <a16:creationId xmlns:a16="http://schemas.microsoft.com/office/drawing/2014/main" id="{A1698923-D6F4-194A-81A8-0939DDFAD0FB}"/>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l="35408" t="17512" r="57242" b="75725"/>
          <a:stretch/>
        </p:blipFill>
        <p:spPr>
          <a:xfrm rot="16200000">
            <a:off x="11535530" y="6206056"/>
            <a:ext cx="232001" cy="1080940"/>
          </a:xfrm>
          <a:prstGeom prst="rect">
            <a:avLst/>
          </a:prstGeom>
        </p:spPr>
      </p:pic>
    </p:spTree>
    <p:extLst>
      <p:ext uri="{BB962C8B-B14F-4D97-AF65-F5344CB8AC3E}">
        <p14:creationId xmlns:p14="http://schemas.microsoft.com/office/powerpoint/2010/main" val="33017905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286935" y="820133"/>
            <a:ext cx="9786419" cy="723622"/>
          </a:xfrm>
        </p:spPr>
        <p:txBody>
          <a:bodyPr anchor="ctr">
            <a:noAutofit/>
          </a:bodyPr>
          <a:lstStyle>
            <a:lvl1pPr>
              <a:defRPr sz="2000"/>
            </a:lvl1pPr>
          </a:lstStyle>
          <a:p>
            <a:r>
              <a:rPr lang="en-US"/>
              <a:t>One-Slide Issue Explainer</a:t>
            </a:r>
          </a:p>
        </p:txBody>
      </p:sp>
      <p:sp>
        <p:nvSpPr>
          <p:cNvPr id="8" name="Slide Number Placeholder 5">
            <a:extLst>
              <a:ext uri="{FF2B5EF4-FFF2-40B4-BE49-F238E27FC236}">
                <a16:creationId xmlns:a16="http://schemas.microsoft.com/office/drawing/2014/main" id="{E7BACFC5-645C-4E4B-943C-BAEDA3D100D9}"/>
              </a:ext>
            </a:extLst>
          </p:cNvPr>
          <p:cNvSpPr txBox="1">
            <a:spLocks/>
          </p:cNvSpPr>
          <p:nvPr userDrawn="1"/>
        </p:nvSpPr>
        <p:spPr>
          <a:xfrm>
            <a:off x="11111059" y="6239510"/>
            <a:ext cx="1080941" cy="365125"/>
          </a:xfrm>
          <a:prstGeom prst="rect">
            <a:avLst/>
          </a:prstGeom>
        </p:spPr>
        <p:txBody>
          <a:bodyPr vert="horz" lIns="91440" tIns="45720" rIns="91440" bIns="45720" rtlCol="0" anchor="ctr"/>
          <a:lstStyle>
            <a:defPPr>
              <a:defRPr lang="en-US"/>
            </a:defPPr>
            <a:lvl1pPr marL="0" algn="ctr" defTabSz="457200" rtl="0" eaLnBrk="1" latinLnBrk="0" hangingPunct="1">
              <a:defRPr sz="1200" kern="1200">
                <a:solidFill>
                  <a:schemeClr val="accent4"/>
                </a:solidFill>
                <a:latin typeface="+mj-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B316528F-E9C7-4743-838D-D83987E5808B}" type="slidenum">
              <a:rPr lang="en-US" sz="1200" smtClean="0">
                <a:solidFill>
                  <a:schemeClr val="accent1">
                    <a:lumMod val="75000"/>
                  </a:schemeClr>
                </a:solidFill>
              </a:rPr>
              <a:pPr/>
              <a:t>‹#›</a:t>
            </a:fld>
            <a:endParaRPr lang="en-US" sz="1200">
              <a:solidFill>
                <a:schemeClr val="accent1">
                  <a:lumMod val="75000"/>
                </a:schemeClr>
              </a:solidFill>
            </a:endParaRPr>
          </a:p>
        </p:txBody>
      </p:sp>
      <p:pic>
        <p:nvPicPr>
          <p:cNvPr id="10" name="Picture 9">
            <a:extLst>
              <a:ext uri="{FF2B5EF4-FFF2-40B4-BE49-F238E27FC236}">
                <a16:creationId xmlns:a16="http://schemas.microsoft.com/office/drawing/2014/main" id="{2CE95165-9802-E441-A76B-0BBE868E5CB7}"/>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l="37812" t="17512" r="53522" b="31780"/>
          <a:stretch/>
        </p:blipFill>
        <p:spPr>
          <a:xfrm>
            <a:off x="0" y="778934"/>
            <a:ext cx="364787" cy="6079067"/>
          </a:xfrm>
          <a:prstGeom prst="rect">
            <a:avLst/>
          </a:prstGeom>
        </p:spPr>
      </p:pic>
      <p:pic>
        <p:nvPicPr>
          <p:cNvPr id="12" name="Picture 11">
            <a:extLst>
              <a:ext uri="{FF2B5EF4-FFF2-40B4-BE49-F238E27FC236}">
                <a16:creationId xmlns:a16="http://schemas.microsoft.com/office/drawing/2014/main" id="{A1698923-D6F4-194A-81A8-0939DDFAD0FB}"/>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l="35408" t="17512" r="57242" b="75725"/>
          <a:stretch/>
        </p:blipFill>
        <p:spPr>
          <a:xfrm rot="16200000">
            <a:off x="11535530" y="6206056"/>
            <a:ext cx="232001" cy="1080940"/>
          </a:xfrm>
          <a:prstGeom prst="rect">
            <a:avLst/>
          </a:prstGeom>
        </p:spPr>
      </p:pic>
    </p:spTree>
    <p:extLst>
      <p:ext uri="{BB962C8B-B14F-4D97-AF65-F5344CB8AC3E}">
        <p14:creationId xmlns:p14="http://schemas.microsoft.com/office/powerpoint/2010/main" val="146468988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3.emf"/><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theme" Target="../theme/theme2.xml"/><Relationship Id="rId5" Type="http://schemas.openxmlformats.org/officeDocument/2006/relationships/slideLayout" Target="../slideLayouts/slideLayout9.xml"/><Relationship Id="rId4"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17689"/>
            <a:ext cx="10972800" cy="756127"/>
          </a:xfrm>
          <a:prstGeom prst="rect">
            <a:avLst/>
          </a:prstGeom>
        </p:spPr>
        <p:txBody>
          <a:bodyPr vert="horz" lIns="91440" tIns="45720" rIns="91440" bIns="45720" rtlCol="0" anchor="t" anchorCtr="0">
            <a:normAutofit/>
          </a:bodyPr>
          <a:lstStyle/>
          <a:p>
            <a:r>
              <a:rPr lang="en-US"/>
              <a:t>Click to edit Master title style</a:t>
            </a:r>
          </a:p>
        </p:txBody>
      </p:sp>
      <p:sp>
        <p:nvSpPr>
          <p:cNvPr id="3" name="Text Placeholder 2"/>
          <p:cNvSpPr>
            <a:spLocks noGrp="1"/>
          </p:cNvSpPr>
          <p:nvPr>
            <p:ph type="body" idx="1"/>
          </p:nvPr>
        </p:nvSpPr>
        <p:spPr>
          <a:xfrm>
            <a:off x="609600" y="1059175"/>
            <a:ext cx="10972800" cy="503429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3"/>
          <p:cNvSpPr>
            <a:spLocks noGrp="1"/>
          </p:cNvSpPr>
          <p:nvPr>
            <p:ph type="sldNum" sz="quarter" idx="4"/>
          </p:nvPr>
        </p:nvSpPr>
        <p:spPr>
          <a:xfrm>
            <a:off x="9448800" y="7207"/>
            <a:ext cx="2743200" cy="366183"/>
          </a:xfrm>
          <a:prstGeom prst="rect">
            <a:avLst/>
          </a:prstGeom>
        </p:spPr>
        <p:txBody>
          <a:bodyPr vert="horz" lIns="91440" tIns="45720" rIns="91440" bIns="45720" rtlCol="0" anchor="ctr"/>
          <a:lstStyle>
            <a:lvl1pPr algn="r">
              <a:defRPr sz="1600">
                <a:solidFill>
                  <a:schemeClr val="tx1">
                    <a:tint val="75000"/>
                  </a:schemeClr>
                </a:solidFill>
              </a:defRPr>
            </a:lvl1pPr>
          </a:lstStyle>
          <a:p>
            <a:fld id="{30EED579-4168-405F-9612-D8DCBA265C6F}" type="slidenum">
              <a:rPr lang="en-US" smtClean="0"/>
              <a:t>‹#›</a:t>
            </a:fld>
            <a:endParaRPr lang="en-US"/>
          </a:p>
        </p:txBody>
      </p:sp>
    </p:spTree>
    <p:extLst>
      <p:ext uri="{BB962C8B-B14F-4D97-AF65-F5344CB8AC3E}">
        <p14:creationId xmlns:p14="http://schemas.microsoft.com/office/powerpoint/2010/main" val="3700104276"/>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Lst>
  <p:hf hdr="0" ftr="0" dt="0"/>
  <p:txStyles>
    <p:titleStyle>
      <a:lvl1pPr algn="l" defTabSz="609585" rtl="0" eaLnBrk="1" latinLnBrk="0" hangingPunct="1">
        <a:spcBef>
          <a:spcPct val="0"/>
        </a:spcBef>
        <a:buNone/>
        <a:defRPr sz="3200" kern="1200" baseline="0">
          <a:solidFill>
            <a:schemeClr val="tx1"/>
          </a:solidFill>
          <a:latin typeface="Arial"/>
          <a:ea typeface="+mj-ea"/>
          <a:cs typeface="Arial"/>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609585" rtl="0" eaLnBrk="1" latinLnBrk="0" hangingPunct="1">
        <a:spcBef>
          <a:spcPct val="20000"/>
        </a:spcBef>
        <a:buFont typeface="Arial"/>
        <a:buNone/>
        <a:defRPr sz="2400" kern="1200">
          <a:solidFill>
            <a:schemeClr val="tx1"/>
          </a:solidFill>
          <a:latin typeface="Arial"/>
          <a:ea typeface="+mn-ea"/>
          <a:cs typeface="Arial"/>
        </a:defRPr>
      </a:lvl1pPr>
      <a:lvl2pPr marL="609585" indent="-243834" algn="l" defTabSz="609585" rtl="0" eaLnBrk="1" latinLnBrk="0" hangingPunct="1">
        <a:spcBef>
          <a:spcPts val="667"/>
        </a:spcBef>
        <a:buFont typeface="Arial"/>
        <a:buChar char="•"/>
        <a:defRPr sz="2400" kern="1200">
          <a:solidFill>
            <a:schemeClr val="tx1"/>
          </a:solidFill>
          <a:latin typeface="Arial"/>
          <a:ea typeface="+mn-ea"/>
          <a:cs typeface="Arial"/>
        </a:defRPr>
      </a:lvl2pPr>
      <a:lvl3pPr marL="914377" indent="-243834" algn="l" defTabSz="609585" rtl="0" eaLnBrk="1" latinLnBrk="0" hangingPunct="1">
        <a:spcBef>
          <a:spcPts val="667"/>
        </a:spcBef>
        <a:buFont typeface="Arial"/>
        <a:buChar char="•"/>
        <a:defRPr sz="2400" kern="1200">
          <a:solidFill>
            <a:schemeClr val="tx1"/>
          </a:solidFill>
          <a:latin typeface="Arial"/>
          <a:ea typeface="+mn-ea"/>
          <a:cs typeface="Arial"/>
        </a:defRPr>
      </a:lvl3pPr>
      <a:lvl4pPr marL="1255745" indent="-243834" algn="l" defTabSz="609585" rtl="0" eaLnBrk="1" latinLnBrk="0" hangingPunct="1">
        <a:spcBef>
          <a:spcPts val="667"/>
        </a:spcBef>
        <a:buFont typeface="Arial"/>
        <a:buChar char="–"/>
        <a:defRPr sz="2133" kern="1200">
          <a:solidFill>
            <a:schemeClr val="tx1"/>
          </a:solidFill>
          <a:latin typeface="Arial"/>
          <a:ea typeface="+mn-ea"/>
          <a:cs typeface="Arial"/>
        </a:defRPr>
      </a:lvl4pPr>
      <a:lvl5pPr marL="1523962" indent="-243834" algn="l" defTabSz="609585" rtl="0" eaLnBrk="1" latinLnBrk="0" hangingPunct="1">
        <a:spcBef>
          <a:spcPts val="667"/>
        </a:spcBef>
        <a:buFont typeface="Arial"/>
        <a:buChar char="•"/>
        <a:defRPr sz="2133" kern="1200">
          <a:solidFill>
            <a:schemeClr val="tx1"/>
          </a:solidFill>
          <a:latin typeface="Arial"/>
          <a:ea typeface="+mn-ea"/>
          <a:cs typeface="Arial"/>
        </a:defRPr>
      </a:lvl5pPr>
      <a:lvl6pPr marL="3352716" indent="-304792" algn="l" defTabSz="609585" rtl="0" eaLnBrk="1" latinLnBrk="0" hangingPunct="1">
        <a:spcBef>
          <a:spcPct val="20000"/>
        </a:spcBef>
        <a:buFont typeface="Arial"/>
        <a:buChar char="•"/>
        <a:defRPr sz="2667" kern="1200">
          <a:solidFill>
            <a:schemeClr val="tx1"/>
          </a:solidFill>
          <a:latin typeface="+mn-lt"/>
          <a:ea typeface="+mn-ea"/>
          <a:cs typeface="+mn-cs"/>
        </a:defRPr>
      </a:lvl6pPr>
      <a:lvl7pPr marL="3962301" indent="-304792" algn="l" defTabSz="609585" rtl="0" eaLnBrk="1" latinLnBrk="0" hangingPunct="1">
        <a:spcBef>
          <a:spcPct val="20000"/>
        </a:spcBef>
        <a:buFont typeface="Arial"/>
        <a:buChar char="•"/>
        <a:defRPr sz="2667" kern="1200">
          <a:solidFill>
            <a:schemeClr val="tx1"/>
          </a:solidFill>
          <a:latin typeface="+mn-lt"/>
          <a:ea typeface="+mn-ea"/>
          <a:cs typeface="+mn-cs"/>
        </a:defRPr>
      </a:lvl7pPr>
      <a:lvl8pPr marL="4571886" indent="-304792" algn="l" defTabSz="609585" rtl="0" eaLnBrk="1" latinLnBrk="0" hangingPunct="1">
        <a:spcBef>
          <a:spcPct val="20000"/>
        </a:spcBef>
        <a:buFont typeface="Arial"/>
        <a:buChar char="•"/>
        <a:defRPr sz="2667" kern="1200">
          <a:solidFill>
            <a:schemeClr val="tx1"/>
          </a:solidFill>
          <a:latin typeface="+mn-lt"/>
          <a:ea typeface="+mn-ea"/>
          <a:cs typeface="+mn-cs"/>
        </a:defRPr>
      </a:lvl8pPr>
      <a:lvl9pPr marL="5181470" indent="-304792" algn="l" defTabSz="609585" rtl="0" eaLnBrk="1" latinLnBrk="0" hangingPunct="1">
        <a:spcBef>
          <a:spcPct val="20000"/>
        </a:spcBef>
        <a:buFont typeface="Arial"/>
        <a:buChar char="•"/>
        <a:defRPr sz="2667" kern="1200">
          <a:solidFill>
            <a:schemeClr val="tx1"/>
          </a:solidFill>
          <a:latin typeface="+mn-lt"/>
          <a:ea typeface="+mn-ea"/>
          <a:cs typeface="+mn-cs"/>
        </a:defRPr>
      </a:lvl9pPr>
    </p:bodyStyle>
    <p:other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86935" y="820133"/>
            <a:ext cx="9786419"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286935" y="2268194"/>
            <a:ext cx="9786419" cy="38653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1C8D517-9F9B-9741-906D-C32EE026E21F}" type="datetime1">
              <a:rPr lang="en-US" smtClean="0"/>
              <a:t>4/21/2026</a:t>
            </a:fld>
            <a:endParaRPr lang="en-US"/>
          </a:p>
        </p:txBody>
      </p:sp>
      <p:sp>
        <p:nvSpPr>
          <p:cNvPr id="5" name="Footer Placeholder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9" name="Picture 8">
            <a:extLst>
              <a:ext uri="{FF2B5EF4-FFF2-40B4-BE49-F238E27FC236}">
                <a16:creationId xmlns:a16="http://schemas.microsoft.com/office/drawing/2014/main" id="{D36FD6CF-86ED-1D41-843C-D64FA09B587A}"/>
              </a:ext>
            </a:extLst>
          </p:cNvPr>
          <p:cNvPicPr>
            <a:picLocks noChangeAspect="1"/>
          </p:cNvPicPr>
          <p:nvPr userDrawn="1"/>
        </p:nvPicPr>
        <p:blipFill>
          <a:blip r:embed="rId7"/>
          <a:stretch>
            <a:fillRect/>
          </a:stretch>
        </p:blipFill>
        <p:spPr>
          <a:xfrm>
            <a:off x="0" y="0"/>
            <a:ext cx="3791965" cy="812564"/>
          </a:xfrm>
          <a:prstGeom prst="rect">
            <a:avLst/>
          </a:prstGeom>
        </p:spPr>
      </p:pic>
    </p:spTree>
    <p:extLst>
      <p:ext uri="{BB962C8B-B14F-4D97-AF65-F5344CB8AC3E}">
        <p14:creationId xmlns:p14="http://schemas.microsoft.com/office/powerpoint/2010/main" val="861767059"/>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svg"/><Relationship Id="rId5" Type="http://schemas.openxmlformats.org/officeDocument/2006/relationships/image" Target="../media/image8.svg"/><Relationship Id="rId4" Type="http://schemas.openxmlformats.org/officeDocument/2006/relationships/image" Target="../media/image7.sv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hyperlink" Target="https://cookpolitical.com/" TargetMode="External"/><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hyperlink" Target="https://www.cookpolitical.com/ratings/governor-race-ratings" TargetMode="External"/><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15792" y="1191357"/>
            <a:ext cx="10966605" cy="1431395"/>
          </a:xfrm>
        </p:spPr>
        <p:txBody>
          <a:bodyPr>
            <a:normAutofit/>
          </a:bodyPr>
          <a:lstStyle/>
          <a:p>
            <a:br>
              <a:rPr lang="en-US">
                <a:latin typeface="Arial" panose="020B0604020202020204" pitchFamily="34" charset="0"/>
                <a:cs typeface="Arial" panose="020B0604020202020204" pitchFamily="34" charset="0"/>
              </a:rPr>
            </a:br>
            <a:r>
              <a:rPr lang="en-US" sz="3600"/>
              <a:t>The Intersection of Politics and Policy</a:t>
            </a:r>
            <a:endParaRPr lang="en-US" sz="3600">
              <a:latin typeface="Arial" panose="020B0604020202020204" pitchFamily="34" charset="0"/>
              <a:cs typeface="Arial" panose="020B0604020202020204" pitchFamily="34" charset="0"/>
            </a:endParaRPr>
          </a:p>
        </p:txBody>
      </p:sp>
      <p:sp>
        <p:nvSpPr>
          <p:cNvPr id="3075" name="Subtitle 5"/>
          <p:cNvSpPr>
            <a:spLocks noGrp="1"/>
          </p:cNvSpPr>
          <p:nvPr>
            <p:ph type="body" sz="quarter" idx="10"/>
          </p:nvPr>
        </p:nvSpPr>
        <p:spPr>
          <a:xfrm>
            <a:off x="207434" y="1319416"/>
            <a:ext cx="11984567" cy="4923753"/>
          </a:xfrm>
        </p:spPr>
        <p:txBody>
          <a:bodyPr>
            <a:normAutofit/>
          </a:bodyPr>
          <a:lstStyle/>
          <a:p>
            <a:pPr>
              <a:lnSpc>
                <a:spcPct val="150000"/>
              </a:lnSpc>
            </a:pPr>
            <a:endParaRPr lang="en-US" sz="2800" b="1" dirty="0"/>
          </a:p>
          <a:p>
            <a:pPr>
              <a:lnSpc>
                <a:spcPct val="150000"/>
              </a:lnSpc>
            </a:pPr>
            <a:r>
              <a:rPr lang="en-US" sz="2800" b="1" dirty="0"/>
              <a:t>Ohio Housing Council</a:t>
            </a:r>
          </a:p>
          <a:p>
            <a:pPr>
              <a:lnSpc>
                <a:spcPct val="150000"/>
              </a:lnSpc>
            </a:pPr>
            <a:r>
              <a:rPr lang="en-US" sz="2800" b="1" dirty="0"/>
              <a:t>Wednesday, April 22, 2026</a:t>
            </a:r>
            <a:endParaRPr lang="en-US" b="1" dirty="0"/>
          </a:p>
          <a:p>
            <a:pPr>
              <a:lnSpc>
                <a:spcPct val="150000"/>
              </a:lnSpc>
            </a:pPr>
            <a:r>
              <a:rPr lang="en-US" dirty="0"/>
              <a:t>Bill Killmer, SVP of Legislative and Political Affairs</a:t>
            </a:r>
          </a:p>
          <a:p>
            <a:pPr>
              <a:lnSpc>
                <a:spcPct val="150000"/>
              </a:lnSpc>
            </a:pPr>
            <a:r>
              <a:rPr lang="en-US" dirty="0"/>
              <a:t>BKillmer@mba.org</a:t>
            </a:r>
          </a:p>
          <a:p>
            <a:pPr>
              <a:lnSpc>
                <a:spcPct val="150000"/>
              </a:lnSpc>
            </a:pPr>
            <a:endParaRPr lang="en-US" sz="1600" dirty="0">
              <a:latin typeface="Arial" panose="020B0604020202020204" pitchFamily="34" charset="0"/>
              <a:cs typeface="Arial" panose="020B0604020202020204" pitchFamily="34" charset="0"/>
            </a:endParaRPr>
          </a:p>
        </p:txBody>
      </p:sp>
      <p:sp>
        <p:nvSpPr>
          <p:cNvPr id="3076" name="Rectangle 7"/>
          <p:cNvSpPr>
            <a:spLocks noChangeArrowheads="1"/>
          </p:cNvSpPr>
          <p:nvPr/>
        </p:nvSpPr>
        <p:spPr bwMode="auto">
          <a:xfrm>
            <a:off x="711201" y="6246169"/>
            <a:ext cx="184731" cy="461665"/>
          </a:xfrm>
          <a:prstGeom prst="rect">
            <a:avLst/>
          </a:prstGeom>
          <a:noFill/>
          <a:ln w="9525">
            <a:noFill/>
            <a:miter lim="800000"/>
            <a:headEnd/>
            <a:tailEnd/>
          </a:ln>
        </p:spPr>
        <p:txBody>
          <a:bodyPr wrap="none" anchor="ctr">
            <a:spAutoFit/>
          </a:bodyPr>
          <a:lstStyle/>
          <a:p>
            <a:pPr marL="0" marR="0" lvl="0" indent="0" algn="l" defTabSz="609585"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Gotham Light"/>
              <a:ea typeface="+mn-ea"/>
              <a:cs typeface="+mn-cs"/>
            </a:endParaRPr>
          </a:p>
        </p:txBody>
      </p:sp>
      <p:sp>
        <p:nvSpPr>
          <p:cNvPr id="60418" name="AutoShape 2" descr="https://staff.mortgagebankers.org/C13/Templates%20Logos%20Letterhead%20Fax/Document%20Library/mba_logo_hi-res.png"/>
          <p:cNvSpPr>
            <a:spLocks noChangeAspect="1" noChangeArrowheads="1"/>
          </p:cNvSpPr>
          <p:nvPr/>
        </p:nvSpPr>
        <p:spPr bwMode="auto">
          <a:xfrm>
            <a:off x="207433" y="-144462"/>
            <a:ext cx="406400" cy="304801"/>
          </a:xfrm>
          <a:prstGeom prst="rect">
            <a:avLst/>
          </a:prstGeom>
          <a:noFill/>
        </p:spPr>
        <p:txBody>
          <a:bodyPr vert="horz" wrap="square" lIns="121920" tIns="60960" rIns="121920" bIns="60960" numCol="1" anchor="t" anchorCtr="0" compatLnSpc="1">
            <a:prstTxWarp prst="textNoShape">
              <a:avLst/>
            </a:prstTxWarp>
          </a:bodyPr>
          <a:lstStyle/>
          <a:p>
            <a:pPr marL="0" marR="0" lvl="0" indent="0" algn="l" defTabSz="609585"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Gotham Light"/>
              <a:ea typeface="+mn-ea"/>
              <a:cs typeface="+mn-cs"/>
            </a:endParaRPr>
          </a:p>
        </p:txBody>
      </p:sp>
      <p:sp>
        <p:nvSpPr>
          <p:cNvPr id="6" name="TextBox 5">
            <a:extLst>
              <a:ext uri="{FF2B5EF4-FFF2-40B4-BE49-F238E27FC236}">
                <a16:creationId xmlns:a16="http://schemas.microsoft.com/office/drawing/2014/main" id="{E2AB095B-AEFF-524F-4474-653055D6D316}"/>
              </a:ext>
            </a:extLst>
          </p:cNvPr>
          <p:cNvSpPr txBox="1"/>
          <p:nvPr/>
        </p:nvSpPr>
        <p:spPr>
          <a:xfrm>
            <a:off x="2460171" y="5203371"/>
            <a:ext cx="1774372" cy="859972"/>
          </a:xfrm>
          <a:prstGeom prst="rect">
            <a:avLst/>
          </a:prstGeom>
        </p:spPr>
        <p:txBody>
          <a:bodyPr vert="horz" wrap="square" lIns="91440" tIns="45720" rIns="91440" bIns="45720" rtlCol="0">
            <a:normAutofit/>
          </a:bodyPr>
          <a:lstStyle/>
          <a:p>
            <a:pPr>
              <a:buNone/>
            </a:pPr>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700" b="1"/>
              <a:t>Politics and Policy</a:t>
            </a:r>
            <a:endParaRPr lang="en-US" sz="3700" b="1">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94021" y="1253002"/>
            <a:ext cx="9545379" cy="4847178"/>
          </a:xfrm>
        </p:spPr>
        <p:txBody>
          <a:bodyPr vert="horz" lIns="91440" tIns="45720" rIns="91440" bIns="45720" rtlCol="0" anchor="t">
            <a:noAutofit/>
          </a:bodyPr>
          <a:lstStyle/>
          <a:p>
            <a:pPr marL="342900" indent="-342900">
              <a:buFont typeface="Wingdings" panose="05000000000000000000" pitchFamily="2" charset="2"/>
              <a:buChar char="Ø"/>
            </a:pPr>
            <a:r>
              <a:rPr lang="en-US" sz="3600" dirty="0">
                <a:ea typeface="Aptos" panose="020B0004020202020204" pitchFamily="34" charset="0"/>
              </a:rPr>
              <a:t>National Enviro Scan</a:t>
            </a:r>
          </a:p>
          <a:p>
            <a:pPr marL="342900" indent="-342900">
              <a:buFont typeface="Wingdings" panose="05000000000000000000" pitchFamily="2" charset="2"/>
              <a:buChar char="Ø"/>
            </a:pPr>
            <a:endParaRPr lang="en-US" sz="3600" dirty="0">
              <a:ea typeface="Aptos" panose="020B0004020202020204" pitchFamily="34" charset="0"/>
            </a:endParaRPr>
          </a:p>
          <a:p>
            <a:pPr marL="342900" marR="0" indent="-342900">
              <a:buFont typeface="Wingdings" panose="05000000000000000000" pitchFamily="2" charset="2"/>
              <a:buChar char="Ø"/>
            </a:pPr>
            <a:r>
              <a:rPr lang="en-US" sz="3600" dirty="0">
                <a:effectLst/>
                <a:ea typeface="Aptos" panose="020B0004020202020204" pitchFamily="34" charset="0"/>
              </a:rPr>
              <a:t>Key Priorities </a:t>
            </a:r>
          </a:p>
          <a:p>
            <a:pPr marL="342900" indent="-342900">
              <a:buFont typeface="Wingdings" panose="05000000000000000000" pitchFamily="2" charset="2"/>
              <a:buChar char="Ø"/>
            </a:pPr>
            <a:endParaRPr lang="en-US" sz="3600" dirty="0">
              <a:ea typeface="Aptos" panose="020B0004020202020204" pitchFamily="34" charset="0"/>
            </a:endParaRPr>
          </a:p>
          <a:p>
            <a:pPr marL="342900" marR="0" indent="-342900">
              <a:buFont typeface="Wingdings" panose="05000000000000000000" pitchFamily="2" charset="2"/>
              <a:buChar char="Ø"/>
            </a:pPr>
            <a:r>
              <a:rPr lang="en-US" sz="3600" dirty="0">
                <a:effectLst/>
                <a:ea typeface="Aptos" panose="020B0004020202020204" pitchFamily="34" charset="0"/>
              </a:rPr>
              <a:t>Political Sca</a:t>
            </a:r>
            <a:r>
              <a:rPr lang="en-US" sz="3600" dirty="0">
                <a:ea typeface="Aptos" panose="020B0004020202020204" pitchFamily="34" charset="0"/>
              </a:rPr>
              <a:t>n</a:t>
            </a:r>
            <a:endParaRPr lang="en-US" sz="3600" dirty="0">
              <a:effectLst/>
              <a:ea typeface="Aptos" panose="020B0004020202020204" pitchFamily="34" charset="0"/>
            </a:endParaRPr>
          </a:p>
          <a:p>
            <a:pPr marL="342900" indent="-342900">
              <a:buFont typeface="Wingdings" panose="05000000000000000000" pitchFamily="2" charset="2"/>
              <a:buChar char="Ø"/>
            </a:pPr>
            <a:endParaRPr lang="en-US" sz="3600" dirty="0">
              <a:solidFill>
                <a:prstClr val="black"/>
              </a:solidFill>
              <a:ea typeface="Aptos" panose="020B0004020202020204" pitchFamily="34" charset="0"/>
            </a:endParaRPr>
          </a:p>
          <a:p>
            <a:pPr marL="342900" indent="-342900">
              <a:buFont typeface="Wingdings" panose="05000000000000000000" pitchFamily="2" charset="2"/>
              <a:buChar char="Ø"/>
            </a:pPr>
            <a:r>
              <a:rPr lang="en-US" sz="3600" dirty="0">
                <a:solidFill>
                  <a:prstClr val="black"/>
                </a:solidFill>
                <a:ea typeface="Aptos" panose="020B0004020202020204" pitchFamily="34" charset="0"/>
              </a:rPr>
              <a:t>Q/A</a:t>
            </a:r>
            <a:endParaRPr lang="en-US" sz="3600" dirty="0">
              <a:solidFill>
                <a:prstClr val="black"/>
              </a:solidFill>
              <a:effectLst/>
              <a:latin typeface="Arial" panose="020B0604020202020204" pitchFamily="34" charset="0"/>
              <a:ea typeface="Aptos" panose="020B0004020202020204" pitchFamily="34" charset="0"/>
              <a:cs typeface="Arial" panose="020B0604020202020204" pitchFamily="34" charset="0"/>
            </a:endParaRPr>
          </a:p>
          <a:p>
            <a:endParaRPr lang="en-US" sz="2500" dirty="0">
              <a:latin typeface="Arial" panose="020B0604020202020204" pitchFamily="34" charset="0"/>
              <a:cs typeface="Arial" panose="020B060402020202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E3B0CC-43C9-51BF-853E-5B7E66714ACE}"/>
            </a:ext>
          </a:extLst>
        </p:cNvPr>
        <p:cNvGrpSpPr/>
        <p:nvPr/>
      </p:nvGrpSpPr>
      <p:grpSpPr>
        <a:xfrm>
          <a:off x="0" y="0"/>
          <a:ext cx="0" cy="0"/>
          <a:chOff x="0" y="0"/>
          <a:chExt cx="0" cy="0"/>
        </a:xfrm>
      </p:grpSpPr>
      <p:sp>
        <p:nvSpPr>
          <p:cNvPr id="3" name="Title 4">
            <a:extLst>
              <a:ext uri="{FF2B5EF4-FFF2-40B4-BE49-F238E27FC236}">
                <a16:creationId xmlns:a16="http://schemas.microsoft.com/office/drawing/2014/main" id="{EC9CFD28-97F8-E08E-4C3D-CC84595E5CA3}"/>
              </a:ext>
            </a:extLst>
          </p:cNvPr>
          <p:cNvSpPr txBox="1">
            <a:spLocks/>
          </p:cNvSpPr>
          <p:nvPr/>
        </p:nvSpPr>
        <p:spPr>
          <a:xfrm>
            <a:off x="359621" y="2313623"/>
            <a:ext cx="11551700" cy="756127"/>
          </a:xfrm>
          <a:prstGeom prst="rect">
            <a:avLst/>
          </a:prstGeom>
        </p:spPr>
        <p:txBody>
          <a:bodyPr>
            <a:noAutofit/>
          </a:bodyPr>
          <a:lstStyle>
            <a:lvl1pPr algn="l" defTabSz="457200" rtl="0" eaLnBrk="1" latinLnBrk="0" hangingPunct="1">
              <a:spcBef>
                <a:spcPct val="0"/>
              </a:spcBef>
              <a:buNone/>
              <a:defRPr sz="2400" kern="1200" baseline="0">
                <a:solidFill>
                  <a:schemeClr val="tx1"/>
                </a:solidFill>
                <a:latin typeface="Arial"/>
                <a:ea typeface="+mj-ea"/>
                <a:cs typeface="Arial"/>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en-US" sz="4800" b="1" i="0" u="none" strike="noStrike" kern="1200" cap="none" spc="0" normalizeH="0" baseline="0" noProof="0">
                <a:ln>
                  <a:noFill/>
                </a:ln>
                <a:solidFill>
                  <a:prstClr val="white"/>
                </a:solidFill>
                <a:effectLst/>
                <a:uLnTx/>
                <a:uFillTx/>
                <a:latin typeface="Arial" panose="020B0604020202020204" pitchFamily="34" charset="0"/>
                <a:cs typeface="Arial" panose="020B0604020202020204" pitchFamily="34" charset="0"/>
              </a:rPr>
              <a:t>Key Priorities</a:t>
            </a:r>
          </a:p>
        </p:txBody>
      </p:sp>
      <p:sp>
        <p:nvSpPr>
          <p:cNvPr id="2" name="Slide Number Placeholder 1">
            <a:extLst>
              <a:ext uri="{FF2B5EF4-FFF2-40B4-BE49-F238E27FC236}">
                <a16:creationId xmlns:a16="http://schemas.microsoft.com/office/drawing/2014/main" id="{2844C4D1-C272-5544-1816-2F42F4CA8A08}"/>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0EED579-4168-405F-9612-D8DCBA265C6F}" type="slidenum">
              <a:rPr kumimoji="0" lang="en-US" sz="1600" b="0" i="0" u="none" strike="noStrike" kern="1200" cap="none" spc="0" normalizeH="0" baseline="0" noProof="0" smtClean="0">
                <a:ln>
                  <a:noFill/>
                </a:ln>
                <a:solidFill>
                  <a:prstClr val="black">
                    <a:tint val="75000"/>
                  </a:prstClr>
                </a:solidFill>
                <a:effectLst/>
                <a:uLnTx/>
                <a:uFillTx/>
                <a:latin typeface="Gotham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600" b="0" i="0" u="none" strike="noStrike" kern="1200" cap="none" spc="0" normalizeH="0" baseline="0" noProof="0">
              <a:ln>
                <a:noFill/>
              </a:ln>
              <a:solidFill>
                <a:prstClr val="black">
                  <a:tint val="75000"/>
                </a:prstClr>
              </a:solidFill>
              <a:effectLst/>
              <a:uLnTx/>
              <a:uFillTx/>
              <a:latin typeface="Gotham Light"/>
              <a:ea typeface="+mn-ea"/>
              <a:cs typeface="+mn-cs"/>
            </a:endParaRPr>
          </a:p>
        </p:txBody>
      </p:sp>
    </p:spTree>
    <p:extLst>
      <p:ext uri="{BB962C8B-B14F-4D97-AF65-F5344CB8AC3E}">
        <p14:creationId xmlns:p14="http://schemas.microsoft.com/office/powerpoint/2010/main" val="13632329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379B3D-2576-E0A6-B2F0-AB7078DB1D16}"/>
              </a:ext>
            </a:extLst>
          </p:cNvPr>
          <p:cNvSpPr>
            <a:spLocks noGrp="1"/>
          </p:cNvSpPr>
          <p:nvPr>
            <p:ph type="title"/>
          </p:nvPr>
        </p:nvSpPr>
        <p:spPr/>
        <p:txBody>
          <a:bodyPr>
            <a:normAutofit fontScale="90000"/>
          </a:bodyPr>
          <a:lstStyle/>
          <a:p>
            <a:pPr marL="342900" marR="0" lvl="0" indent="-342900" defTabSz="609585" rtl="0" eaLnBrk="1" fontAlgn="auto" latinLnBrk="0" hangingPunct="1">
              <a:lnSpc>
                <a:spcPct val="100000"/>
              </a:lnSpc>
              <a:spcBef>
                <a:spcPct val="20000"/>
              </a:spcBef>
              <a:spcAft>
                <a:spcPts val="0"/>
              </a:spcAft>
              <a:tabLst/>
              <a:defRPr/>
            </a:pPr>
            <a:r>
              <a:rPr lang="en-US" sz="4100" b="1" dirty="0">
                <a:solidFill>
                  <a:prstClr val="black"/>
                </a:solidFill>
                <a:latin typeface="Arial" panose="020B0604020202020204" pitchFamily="34" charset="0"/>
                <a:ea typeface="Aptos" panose="020B0004020202020204" pitchFamily="34" charset="0"/>
                <a:cs typeface="Arial" panose="020B0604020202020204" pitchFamily="34" charset="0"/>
              </a:rPr>
              <a:t>Current Policy Priorities</a:t>
            </a:r>
            <a:b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Aptos" panose="020B0004020202020204" pitchFamily="34" charset="0"/>
                <a:cs typeface="Arial" panose="020B0604020202020204" pitchFamily="34" charset="0"/>
              </a:rPr>
            </a:br>
            <a:endParaRPr lang="en-US" dirty="0"/>
          </a:p>
        </p:txBody>
      </p:sp>
      <p:sp>
        <p:nvSpPr>
          <p:cNvPr id="3" name="Content Placeholder 2">
            <a:extLst>
              <a:ext uri="{FF2B5EF4-FFF2-40B4-BE49-F238E27FC236}">
                <a16:creationId xmlns:a16="http://schemas.microsoft.com/office/drawing/2014/main" id="{3FFA5E20-2964-CEF6-90CF-5FF0972297AF}"/>
              </a:ext>
            </a:extLst>
          </p:cNvPr>
          <p:cNvSpPr>
            <a:spLocks noGrp="1"/>
          </p:cNvSpPr>
          <p:nvPr>
            <p:ph idx="1"/>
          </p:nvPr>
        </p:nvSpPr>
        <p:spPr/>
        <p:txBody>
          <a:bodyPr>
            <a:normAutofit fontScale="92500" lnSpcReduction="10000"/>
          </a:bodyPr>
          <a:lstStyle/>
          <a:p>
            <a:pPr marL="342900" lvl="0" indent="-342900" defTabSz="457200">
              <a:spcBef>
                <a:spcPts val="0"/>
              </a:spcBef>
              <a:buFont typeface="Wingdings" panose="05000000000000000000" pitchFamily="2" charset="2"/>
              <a:buChar char="Ø"/>
              <a:defRPr/>
            </a:pPr>
            <a:r>
              <a:rPr lang="en-US" sz="2500" dirty="0">
                <a:solidFill>
                  <a:prstClr val="black"/>
                </a:solidFill>
                <a:latin typeface="Arial" panose="020B0604020202020204" pitchFamily="34" charset="0"/>
                <a:cs typeface="Arial" panose="020B0604020202020204" pitchFamily="34" charset="0"/>
              </a:rPr>
              <a:t>21</a:t>
            </a:r>
            <a:r>
              <a:rPr lang="en-US" sz="2500" baseline="30000" dirty="0">
                <a:solidFill>
                  <a:prstClr val="black"/>
                </a:solidFill>
                <a:latin typeface="Arial" panose="020B0604020202020204" pitchFamily="34" charset="0"/>
                <a:cs typeface="Arial" panose="020B0604020202020204" pitchFamily="34" charset="0"/>
              </a:rPr>
              <a:t>st</a:t>
            </a:r>
            <a:r>
              <a:rPr lang="en-US" sz="2500" dirty="0">
                <a:solidFill>
                  <a:prstClr val="black"/>
                </a:solidFill>
                <a:latin typeface="Arial" panose="020B0604020202020204" pitchFamily="34" charset="0"/>
                <a:cs typeface="Arial" panose="020B0604020202020204" pitchFamily="34" charset="0"/>
              </a:rPr>
              <a:t> Century ROAD to Housing package – refine and improve current Senate package (H.R. 6644)</a:t>
            </a:r>
          </a:p>
          <a:p>
            <a:pPr marL="952485" lvl="1" indent="-342900" defTabSz="457200">
              <a:spcBef>
                <a:spcPts val="0"/>
              </a:spcBef>
              <a:buFont typeface="Courier New" panose="02070309020205020404" pitchFamily="49" charset="0"/>
              <a:buChar char="o"/>
              <a:defRPr/>
            </a:pPr>
            <a:r>
              <a:rPr lang="en-US" sz="2500" i="1" dirty="0">
                <a:solidFill>
                  <a:prstClr val="black"/>
                </a:solidFill>
                <a:latin typeface="Arial" panose="020B0604020202020204" pitchFamily="34" charset="0"/>
                <a:cs typeface="Arial" panose="020B0604020202020204" pitchFamily="34" charset="0"/>
              </a:rPr>
              <a:t>Section 901 – investor ban, BTR, existing multifamily</a:t>
            </a:r>
          </a:p>
          <a:p>
            <a:pPr marL="952485" lvl="1" indent="-342900" defTabSz="457200">
              <a:spcBef>
                <a:spcPts val="0"/>
              </a:spcBef>
              <a:buFont typeface="Courier New" panose="02070309020205020404" pitchFamily="49" charset="0"/>
              <a:buChar char="o"/>
              <a:defRPr/>
            </a:pPr>
            <a:r>
              <a:rPr lang="en-US" sz="2500" i="1" dirty="0">
                <a:solidFill>
                  <a:prstClr val="black"/>
                </a:solidFill>
                <a:latin typeface="Arial" panose="020B0604020202020204" pitchFamily="34" charset="0"/>
                <a:cs typeface="Arial" panose="020B0604020202020204" pitchFamily="34" charset="0"/>
              </a:rPr>
              <a:t>FHA multifamily loan limits</a:t>
            </a:r>
          </a:p>
          <a:p>
            <a:pPr marL="952485" lvl="1" indent="-342900" defTabSz="457200">
              <a:spcBef>
                <a:spcPts val="0"/>
              </a:spcBef>
              <a:buFont typeface="Courier New" panose="02070309020205020404" pitchFamily="49" charset="0"/>
              <a:buChar char="o"/>
              <a:defRPr/>
            </a:pPr>
            <a:r>
              <a:rPr lang="en-US" sz="2500" i="1" dirty="0">
                <a:solidFill>
                  <a:prstClr val="black"/>
                </a:solidFill>
                <a:latin typeface="Arial" panose="020B0604020202020204" pitchFamily="34" charset="0"/>
                <a:cs typeface="Arial" panose="020B0604020202020204" pitchFamily="34" charset="0"/>
              </a:rPr>
              <a:t>Public Welfare Investment cap for OCC/Fed-supervised banks raised from 15 to 20% (enhance banks’ capacity to make private investment in affordable housing)_</a:t>
            </a:r>
            <a:br>
              <a:rPr lang="en-US" sz="2500" dirty="0">
                <a:solidFill>
                  <a:prstClr val="black"/>
                </a:solidFill>
                <a:latin typeface="Arial" panose="020B0604020202020204" pitchFamily="34" charset="0"/>
                <a:cs typeface="Arial" panose="020B0604020202020204" pitchFamily="34" charset="0"/>
              </a:rPr>
            </a:br>
            <a:endParaRPr lang="en-US" sz="2500" dirty="0">
              <a:solidFill>
                <a:prstClr val="black"/>
              </a:solidFill>
              <a:latin typeface="Arial" panose="020B0604020202020204" pitchFamily="34" charset="0"/>
              <a:cs typeface="Arial" panose="020B0604020202020204" pitchFamily="34" charset="0"/>
            </a:endParaRPr>
          </a:p>
          <a:p>
            <a:pPr marL="342900" lvl="0" indent="-342900" defTabSz="457200">
              <a:spcBef>
                <a:spcPts val="0"/>
              </a:spcBef>
              <a:buFont typeface="Wingdings" panose="05000000000000000000" pitchFamily="2" charset="2"/>
              <a:buChar char="Ø"/>
              <a:defRPr/>
            </a:pPr>
            <a:r>
              <a:rPr lang="en-US" sz="2500" dirty="0">
                <a:solidFill>
                  <a:prstClr val="black"/>
                </a:solidFill>
                <a:latin typeface="Arial" panose="020B0604020202020204" pitchFamily="34" charset="0"/>
                <a:cs typeface="Arial" panose="020B0604020202020204" pitchFamily="34" charset="0"/>
              </a:rPr>
              <a:t>GSE Reprivatization/Release from Conservatorship – </a:t>
            </a:r>
            <a:r>
              <a:rPr lang="en-US" sz="2500" i="1" dirty="0">
                <a:solidFill>
                  <a:prstClr val="black"/>
                </a:solidFill>
                <a:latin typeface="Arial" panose="020B0604020202020204" pitchFamily="34" charset="0"/>
                <a:cs typeface="Arial" panose="020B0604020202020204" pitchFamily="34" charset="0"/>
              </a:rPr>
              <a:t>Multifamily Lending Caps that balance the important roles of the Enterprises and other capital sources</a:t>
            </a:r>
          </a:p>
          <a:p>
            <a:pPr marL="342900" lvl="0" indent="-342900" defTabSz="457200">
              <a:spcBef>
                <a:spcPts val="0"/>
              </a:spcBef>
              <a:buFont typeface="Wingdings" panose="05000000000000000000" pitchFamily="2" charset="2"/>
              <a:buChar char="Ø"/>
              <a:defRPr/>
            </a:pPr>
            <a:endParaRPr lang="en-US" sz="2500" i="1" dirty="0">
              <a:solidFill>
                <a:prstClr val="black"/>
              </a:solidFill>
              <a:latin typeface="Arial" panose="020B0604020202020204" pitchFamily="34" charset="0"/>
              <a:cs typeface="Arial" panose="020B0604020202020204" pitchFamily="34" charset="0"/>
            </a:endParaRPr>
          </a:p>
          <a:p>
            <a:pPr marL="342900" lvl="0" indent="-342900" defTabSz="457200">
              <a:spcBef>
                <a:spcPts val="0"/>
              </a:spcBef>
              <a:buFont typeface="Wingdings" panose="05000000000000000000" pitchFamily="2" charset="2"/>
              <a:buChar char="Ø"/>
              <a:defRPr/>
            </a:pPr>
            <a:r>
              <a:rPr lang="en-US" sz="2500" dirty="0">
                <a:solidFill>
                  <a:prstClr val="black"/>
                </a:solidFill>
                <a:latin typeface="Arial" panose="020B0604020202020204" pitchFamily="34" charset="0"/>
                <a:cs typeface="Arial" panose="020B0604020202020204" pitchFamily="34" charset="0"/>
              </a:rPr>
              <a:t>Early Reauthorization of TRIA/NFIP - </a:t>
            </a:r>
            <a:r>
              <a:rPr lang="en-US" sz="2500" i="1" dirty="0">
                <a:solidFill>
                  <a:prstClr val="black"/>
                </a:solidFill>
                <a:latin typeface="Arial" panose="020B0604020202020204" pitchFamily="34" charset="0"/>
                <a:cs typeface="Arial" panose="020B0604020202020204" pitchFamily="34" charset="0"/>
              </a:rPr>
              <a:t>reforms, MPP for commercial eliminated?</a:t>
            </a:r>
            <a:br>
              <a:rPr lang="en-US" sz="2500" dirty="0">
                <a:solidFill>
                  <a:prstClr val="black"/>
                </a:solidFill>
                <a:latin typeface="Arial" panose="020B0604020202020204" pitchFamily="34" charset="0"/>
                <a:cs typeface="Arial" panose="020B0604020202020204" pitchFamily="34" charset="0"/>
              </a:rPr>
            </a:br>
            <a:endParaRPr lang="en-US" sz="2500" dirty="0">
              <a:solidFill>
                <a:prstClr val="black"/>
              </a:solidFill>
              <a:latin typeface="Arial" panose="020B0604020202020204" pitchFamily="34" charset="0"/>
              <a:cs typeface="Arial" panose="020B0604020202020204" pitchFamily="34" charset="0"/>
            </a:endParaRPr>
          </a:p>
          <a:p>
            <a:pPr marL="342900" lvl="0" indent="-342900" defTabSz="457200">
              <a:spcBef>
                <a:spcPts val="0"/>
              </a:spcBef>
              <a:buFont typeface="Wingdings" panose="05000000000000000000" pitchFamily="2" charset="2"/>
              <a:buChar char="Ø"/>
              <a:defRPr/>
            </a:pPr>
            <a:r>
              <a:rPr lang="en-US" sz="2500" dirty="0">
                <a:solidFill>
                  <a:prstClr val="black"/>
                </a:solidFill>
                <a:latin typeface="Arial" panose="020B0604020202020204" pitchFamily="34" charset="0"/>
                <a:cs typeface="Arial" panose="020B0604020202020204" pitchFamily="34" charset="0"/>
              </a:rPr>
              <a:t>Tax Policy – LIHTC (</a:t>
            </a:r>
            <a:r>
              <a:rPr lang="en-US" sz="2500" i="1" dirty="0">
                <a:solidFill>
                  <a:prstClr val="black"/>
                </a:solidFill>
                <a:latin typeface="Arial" panose="020B0604020202020204" pitchFamily="34" charset="0"/>
                <a:cs typeface="Arial" panose="020B0604020202020204" pitchFamily="34" charset="0"/>
              </a:rPr>
              <a:t>increased allocations in OBBB, pricing?)</a:t>
            </a:r>
          </a:p>
          <a:p>
            <a:pPr marL="342900" lvl="0" indent="-342900" defTabSz="457200">
              <a:spcBef>
                <a:spcPts val="0"/>
              </a:spcBef>
              <a:buFont typeface="Wingdings" panose="05000000000000000000" pitchFamily="2" charset="2"/>
              <a:buChar char="Ø"/>
              <a:defRPr/>
            </a:pPr>
            <a:endParaRPr lang="en-US" sz="2500" dirty="0"/>
          </a:p>
        </p:txBody>
      </p:sp>
      <p:sp>
        <p:nvSpPr>
          <p:cNvPr id="5" name="Slide Number Placeholder 4">
            <a:extLst>
              <a:ext uri="{FF2B5EF4-FFF2-40B4-BE49-F238E27FC236}">
                <a16:creationId xmlns:a16="http://schemas.microsoft.com/office/drawing/2014/main" id="{1C89497D-413C-AE14-5AD7-58187CF54330}"/>
              </a:ext>
            </a:extLst>
          </p:cNvPr>
          <p:cNvSpPr>
            <a:spLocks noGrp="1"/>
          </p:cNvSpPr>
          <p:nvPr>
            <p:ph type="sldNum" sz="quarter" idx="11"/>
          </p:nvPr>
        </p:nvSpPr>
        <p:spPr/>
        <p:txBody>
          <a:bodyPr/>
          <a:lstStyle/>
          <a:p>
            <a:fld id="{30EED579-4168-405F-9612-D8DCBA265C6F}" type="slidenum">
              <a:rPr lang="en-US" smtClean="0"/>
              <a:t>4</a:t>
            </a:fld>
            <a:endParaRPr lang="en-US"/>
          </a:p>
        </p:txBody>
      </p:sp>
    </p:spTree>
    <p:extLst>
      <p:ext uri="{BB962C8B-B14F-4D97-AF65-F5344CB8AC3E}">
        <p14:creationId xmlns:p14="http://schemas.microsoft.com/office/powerpoint/2010/main" val="18648311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4AABE2-B217-CD32-F426-A8B71FEB29D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3796703-57F3-5B2B-9532-8ECE87A6A32B}"/>
              </a:ext>
            </a:extLst>
          </p:cNvPr>
          <p:cNvSpPr>
            <a:spLocks noGrp="1"/>
          </p:cNvSpPr>
          <p:nvPr>
            <p:ph type="title"/>
          </p:nvPr>
        </p:nvSpPr>
        <p:spPr>
          <a:xfrm>
            <a:off x="609600" y="192909"/>
            <a:ext cx="10972800" cy="681786"/>
          </a:xfrm>
        </p:spPr>
        <p:txBody>
          <a:bodyPr>
            <a:normAutofit fontScale="90000"/>
          </a:bodyPr>
          <a:lstStyle/>
          <a:p>
            <a:r>
              <a:rPr lang="en-US" b="1" u="sng" dirty="0"/>
              <a:t>Cross Capital Sources</a:t>
            </a:r>
            <a:br>
              <a:rPr lang="en-US" b="1" dirty="0"/>
            </a:br>
            <a:br>
              <a:rPr lang="en-US" b="1" dirty="0"/>
            </a:br>
            <a:r>
              <a:rPr lang="en-US" b="1" dirty="0"/>
              <a:t>- </a:t>
            </a:r>
            <a:r>
              <a:rPr lang="en-US" i="1" dirty="0"/>
              <a:t>HMDA/1071 small business reporting</a:t>
            </a:r>
            <a:r>
              <a:rPr lang="en-US" dirty="0"/>
              <a:t>: Eliminate/soften reporting requirements for commercial/multifamily properties</a:t>
            </a:r>
            <a:br>
              <a:rPr lang="en-US" dirty="0"/>
            </a:br>
            <a:br>
              <a:rPr lang="en-US" dirty="0"/>
            </a:br>
            <a:r>
              <a:rPr lang="en-US" dirty="0"/>
              <a:t>- </a:t>
            </a:r>
            <a:r>
              <a:rPr lang="en-US" i="1" dirty="0"/>
              <a:t>TRIA</a:t>
            </a:r>
            <a:r>
              <a:rPr lang="en-US" dirty="0"/>
              <a:t>: Early, long-term extension</a:t>
            </a:r>
            <a:br>
              <a:rPr lang="en-US" dirty="0"/>
            </a:br>
            <a:r>
              <a:rPr lang="en-US" dirty="0"/>
              <a:t>- </a:t>
            </a:r>
            <a:r>
              <a:rPr lang="en-US" i="1" dirty="0"/>
              <a:t>NFIP: </a:t>
            </a:r>
            <a:r>
              <a:rPr lang="en-US" dirty="0"/>
              <a:t>Remove mandatory purchase requirements and increase coverage limit for commercial properties</a:t>
            </a:r>
            <a:br>
              <a:rPr lang="en-US" dirty="0"/>
            </a:br>
            <a:br>
              <a:rPr lang="en-US" dirty="0"/>
            </a:br>
            <a:r>
              <a:rPr lang="en-US" dirty="0"/>
              <a:t>- </a:t>
            </a:r>
            <a:r>
              <a:rPr lang="en-US" i="1" dirty="0" err="1"/>
              <a:t>Cannibis</a:t>
            </a:r>
            <a:r>
              <a:rPr lang="en-US" i="1" dirty="0"/>
              <a:t>: </a:t>
            </a:r>
            <a:r>
              <a:rPr lang="en-US" dirty="0"/>
              <a:t>Eliminate federal threats to companies/servicers handling income from cannabis-related businesses </a:t>
            </a:r>
            <a:br>
              <a:rPr lang="en-US" dirty="0"/>
            </a:br>
            <a:r>
              <a:rPr lang="en-US" dirty="0"/>
              <a:t>- </a:t>
            </a:r>
            <a:r>
              <a:rPr lang="en-US" i="1" dirty="0"/>
              <a:t>Federal support for housing</a:t>
            </a:r>
            <a:r>
              <a:rPr lang="en-US" dirty="0"/>
              <a:t>: Support HUD budget &amp; federal housing subsidy programs</a:t>
            </a:r>
            <a:br>
              <a:rPr lang="en-US" dirty="0"/>
            </a:br>
            <a:r>
              <a:rPr lang="en-US" dirty="0"/>
              <a:t> </a:t>
            </a:r>
            <a:br>
              <a:rPr lang="en-US" dirty="0"/>
            </a:br>
            <a:br>
              <a:rPr lang="en-US" dirty="0"/>
            </a:br>
            <a:br>
              <a:rPr lang="en-US" dirty="0"/>
            </a:br>
            <a:r>
              <a:rPr lang="en-US" dirty="0"/>
              <a:t>  </a:t>
            </a:r>
            <a:br>
              <a:rPr lang="en-US" b="1" u="sng" dirty="0"/>
            </a:br>
            <a:br>
              <a:rPr lang="en-US" b="1" u="sng" dirty="0"/>
            </a:br>
            <a:br>
              <a:rPr lang="en-US" b="1" dirty="0"/>
            </a:br>
            <a:endParaRPr lang="en-US" dirty="0"/>
          </a:p>
        </p:txBody>
      </p:sp>
      <p:sp>
        <p:nvSpPr>
          <p:cNvPr id="3" name="Text Placeholder 2">
            <a:extLst>
              <a:ext uri="{FF2B5EF4-FFF2-40B4-BE49-F238E27FC236}">
                <a16:creationId xmlns:a16="http://schemas.microsoft.com/office/drawing/2014/main" id="{53DBE018-2D6F-5C94-060D-FBC2CBAF0321}"/>
              </a:ext>
            </a:extLst>
          </p:cNvPr>
          <p:cNvSpPr>
            <a:spLocks noGrp="1"/>
          </p:cNvSpPr>
          <p:nvPr>
            <p:ph type="body" sz="quarter" idx="10"/>
          </p:nvPr>
        </p:nvSpPr>
        <p:spPr/>
        <p:txBody>
          <a:bodyPr/>
          <a:lstStyle/>
          <a:p>
            <a:endParaRPr lang="en-US"/>
          </a:p>
        </p:txBody>
      </p:sp>
      <p:sp>
        <p:nvSpPr>
          <p:cNvPr id="4" name="Slide Number Placeholder 3">
            <a:extLst>
              <a:ext uri="{FF2B5EF4-FFF2-40B4-BE49-F238E27FC236}">
                <a16:creationId xmlns:a16="http://schemas.microsoft.com/office/drawing/2014/main" id="{6AABDD31-7025-90D3-A3BD-278509DA36DA}"/>
              </a:ext>
            </a:extLst>
          </p:cNvPr>
          <p:cNvSpPr>
            <a:spLocks noGrp="1"/>
          </p:cNvSpPr>
          <p:nvPr>
            <p:ph type="sldNum" sz="quarter" idx="11"/>
          </p:nvPr>
        </p:nvSpPr>
        <p:spPr/>
        <p:txBody>
          <a:bodyPr/>
          <a:lstStyle/>
          <a:p>
            <a:fld id="{30EED579-4168-405F-9612-D8DCBA265C6F}" type="slidenum">
              <a:rPr lang="en-US" smtClean="0"/>
              <a:t>5</a:t>
            </a:fld>
            <a:endParaRPr lang="en-US"/>
          </a:p>
        </p:txBody>
      </p:sp>
    </p:spTree>
    <p:extLst>
      <p:ext uri="{BB962C8B-B14F-4D97-AF65-F5344CB8AC3E}">
        <p14:creationId xmlns:p14="http://schemas.microsoft.com/office/powerpoint/2010/main" val="21277783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8A913B-3B92-C76F-17AB-E80F10E64BC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8B8022E-86F2-C309-8267-8955F29FEC9A}"/>
              </a:ext>
            </a:extLst>
          </p:cNvPr>
          <p:cNvSpPr>
            <a:spLocks noGrp="1"/>
          </p:cNvSpPr>
          <p:nvPr>
            <p:ph type="title"/>
          </p:nvPr>
        </p:nvSpPr>
        <p:spPr>
          <a:xfrm>
            <a:off x="609600" y="192909"/>
            <a:ext cx="10972800" cy="681786"/>
          </a:xfrm>
        </p:spPr>
        <p:txBody>
          <a:bodyPr>
            <a:normAutofit fontScale="90000"/>
          </a:bodyPr>
          <a:lstStyle/>
          <a:p>
            <a:r>
              <a:rPr lang="en-US" b="1" u="sng" dirty="0"/>
              <a:t>FHA</a:t>
            </a:r>
            <a:br>
              <a:rPr lang="en-US" b="1" dirty="0"/>
            </a:br>
            <a:br>
              <a:rPr lang="en-US" b="1" dirty="0"/>
            </a:br>
            <a:br>
              <a:rPr lang="en-US" b="1" dirty="0"/>
            </a:br>
            <a:r>
              <a:rPr lang="en-US" i="1" dirty="0" err="1"/>
              <a:t>FHA</a:t>
            </a:r>
            <a:r>
              <a:rPr lang="en-US" i="1" dirty="0"/>
              <a:t> Costs &amp; Burdens</a:t>
            </a:r>
            <a:r>
              <a:rPr lang="en-US" dirty="0"/>
              <a:t>: Improve efficiency and effectiveness of FHA multifamily and healthcare lending programs</a:t>
            </a:r>
            <a:br>
              <a:rPr lang="en-US" dirty="0"/>
            </a:br>
            <a:br>
              <a:rPr lang="en-US" dirty="0"/>
            </a:br>
            <a:r>
              <a:rPr lang="en-US" i="1" dirty="0"/>
              <a:t>Multifamily Stat Limits</a:t>
            </a:r>
            <a:r>
              <a:rPr lang="en-US" dirty="0"/>
              <a:t>: Increase FHA multifamily statutory limits and index them to a more appropriate standard</a:t>
            </a:r>
            <a:br>
              <a:rPr lang="en-US" dirty="0"/>
            </a:br>
            <a:br>
              <a:rPr lang="en-US" dirty="0"/>
            </a:br>
            <a:r>
              <a:rPr lang="en-US" i="1" dirty="0"/>
              <a:t>Davis-Bacon</a:t>
            </a:r>
            <a:r>
              <a:rPr lang="en-US" dirty="0"/>
              <a:t>: Limit applicability to federal residential housing programs</a:t>
            </a:r>
            <a:br>
              <a:rPr lang="en-US" dirty="0"/>
            </a:br>
            <a:r>
              <a:rPr lang="en-US" dirty="0"/>
              <a:t> </a:t>
            </a:r>
            <a:br>
              <a:rPr lang="en-US" dirty="0"/>
            </a:br>
            <a:br>
              <a:rPr lang="en-US" dirty="0"/>
            </a:br>
            <a:br>
              <a:rPr lang="en-US" dirty="0"/>
            </a:br>
            <a:r>
              <a:rPr lang="en-US" dirty="0"/>
              <a:t>  </a:t>
            </a:r>
            <a:br>
              <a:rPr lang="en-US" b="1" u="sng" dirty="0"/>
            </a:br>
            <a:br>
              <a:rPr lang="en-US" b="1" u="sng" dirty="0"/>
            </a:br>
            <a:br>
              <a:rPr lang="en-US" b="1" dirty="0"/>
            </a:br>
            <a:endParaRPr lang="en-US" dirty="0"/>
          </a:p>
        </p:txBody>
      </p:sp>
      <p:sp>
        <p:nvSpPr>
          <p:cNvPr id="3" name="Text Placeholder 2">
            <a:extLst>
              <a:ext uri="{FF2B5EF4-FFF2-40B4-BE49-F238E27FC236}">
                <a16:creationId xmlns:a16="http://schemas.microsoft.com/office/drawing/2014/main" id="{7E96DC63-1EED-DFBF-A9C6-5F7D9664E60D}"/>
              </a:ext>
            </a:extLst>
          </p:cNvPr>
          <p:cNvSpPr>
            <a:spLocks noGrp="1"/>
          </p:cNvSpPr>
          <p:nvPr>
            <p:ph type="body" sz="quarter" idx="10"/>
          </p:nvPr>
        </p:nvSpPr>
        <p:spPr/>
        <p:txBody>
          <a:bodyPr/>
          <a:lstStyle/>
          <a:p>
            <a:endParaRPr lang="en-US"/>
          </a:p>
        </p:txBody>
      </p:sp>
      <p:sp>
        <p:nvSpPr>
          <p:cNvPr id="4" name="Slide Number Placeholder 3">
            <a:extLst>
              <a:ext uri="{FF2B5EF4-FFF2-40B4-BE49-F238E27FC236}">
                <a16:creationId xmlns:a16="http://schemas.microsoft.com/office/drawing/2014/main" id="{D5C56EEE-07DC-7541-6276-6C1CF561CD42}"/>
              </a:ext>
            </a:extLst>
          </p:cNvPr>
          <p:cNvSpPr>
            <a:spLocks noGrp="1"/>
          </p:cNvSpPr>
          <p:nvPr>
            <p:ph type="sldNum" sz="quarter" idx="11"/>
          </p:nvPr>
        </p:nvSpPr>
        <p:spPr/>
        <p:txBody>
          <a:bodyPr/>
          <a:lstStyle/>
          <a:p>
            <a:fld id="{30EED579-4168-405F-9612-D8DCBA265C6F}" type="slidenum">
              <a:rPr lang="en-US" smtClean="0"/>
              <a:t>6</a:t>
            </a:fld>
            <a:endParaRPr lang="en-US"/>
          </a:p>
        </p:txBody>
      </p:sp>
    </p:spTree>
    <p:extLst>
      <p:ext uri="{BB962C8B-B14F-4D97-AF65-F5344CB8AC3E}">
        <p14:creationId xmlns:p14="http://schemas.microsoft.com/office/powerpoint/2010/main" val="39698761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776B77-C6E9-AE68-C5DE-BFA03CE4AE2F}"/>
              </a:ext>
            </a:extLst>
          </p:cNvPr>
          <p:cNvSpPr>
            <a:spLocks noGrp="1"/>
          </p:cNvSpPr>
          <p:nvPr>
            <p:ph type="title"/>
          </p:nvPr>
        </p:nvSpPr>
        <p:spPr>
          <a:xfrm>
            <a:off x="609600" y="192909"/>
            <a:ext cx="10972800" cy="681786"/>
          </a:xfrm>
        </p:spPr>
        <p:txBody>
          <a:bodyPr>
            <a:normAutofit fontScale="90000"/>
          </a:bodyPr>
          <a:lstStyle/>
          <a:p>
            <a:r>
              <a:rPr lang="en-US" b="1" u="sng" dirty="0"/>
              <a:t>Banks/SEC</a:t>
            </a:r>
            <a:br>
              <a:rPr lang="en-US" b="1" dirty="0"/>
            </a:br>
            <a:br>
              <a:rPr lang="en-US" b="1" dirty="0"/>
            </a:br>
            <a:r>
              <a:rPr lang="en-US" i="1" dirty="0"/>
              <a:t>CRA</a:t>
            </a:r>
            <a:r>
              <a:rPr lang="en-US" dirty="0"/>
              <a:t>: Ensure any new rules do not place unnecessary burdens 	on banks and clearly define nature of an eligible activity</a:t>
            </a:r>
            <a:br>
              <a:rPr lang="en-US" dirty="0"/>
            </a:br>
            <a:br>
              <a:rPr lang="en-US" dirty="0"/>
            </a:br>
            <a:r>
              <a:rPr lang="en-US" i="1" dirty="0"/>
              <a:t>Bank CRE Capital Requirements</a:t>
            </a:r>
            <a:r>
              <a:rPr lang="en-US" dirty="0"/>
              <a:t>: Update bank capital rules for CRE loans to better align with risks</a:t>
            </a:r>
            <a:br>
              <a:rPr lang="en-US" dirty="0"/>
            </a:br>
            <a:br>
              <a:rPr lang="en-US" dirty="0"/>
            </a:br>
            <a:r>
              <a:rPr lang="en-US" i="1" dirty="0"/>
              <a:t>Bank Regulatory Burdens: </a:t>
            </a:r>
            <a:r>
              <a:rPr lang="en-US" dirty="0"/>
              <a:t>Reduce unnecessary requirements</a:t>
            </a:r>
            <a:br>
              <a:rPr lang="en-US" dirty="0"/>
            </a:br>
            <a:br>
              <a:rPr lang="en-US" dirty="0"/>
            </a:br>
            <a:r>
              <a:rPr lang="en-US" i="1" dirty="0"/>
              <a:t>17g5&amp;7</a:t>
            </a:r>
            <a:r>
              <a:rPr lang="en-US" dirty="0"/>
              <a:t>: Eliminate wasteful and ineffective elements of requirements</a:t>
            </a:r>
            <a:br>
              <a:rPr lang="en-US" dirty="0"/>
            </a:br>
            <a:r>
              <a:rPr lang="en-US" dirty="0"/>
              <a:t> </a:t>
            </a:r>
            <a:br>
              <a:rPr lang="en-US" dirty="0"/>
            </a:br>
            <a:br>
              <a:rPr lang="en-US" dirty="0"/>
            </a:br>
            <a:br>
              <a:rPr lang="en-US" dirty="0"/>
            </a:br>
            <a:r>
              <a:rPr lang="en-US" dirty="0"/>
              <a:t>  </a:t>
            </a:r>
            <a:br>
              <a:rPr lang="en-US" b="1" u="sng" dirty="0"/>
            </a:br>
            <a:br>
              <a:rPr lang="en-US" b="1" u="sng" dirty="0"/>
            </a:br>
            <a:br>
              <a:rPr lang="en-US" b="1" dirty="0"/>
            </a:br>
            <a:endParaRPr lang="en-US" dirty="0"/>
          </a:p>
        </p:txBody>
      </p:sp>
      <p:sp>
        <p:nvSpPr>
          <p:cNvPr id="3" name="Text Placeholder 2">
            <a:extLst>
              <a:ext uri="{FF2B5EF4-FFF2-40B4-BE49-F238E27FC236}">
                <a16:creationId xmlns:a16="http://schemas.microsoft.com/office/drawing/2014/main" id="{85A499C5-B11D-06B7-6260-8CAD5C2D611B}"/>
              </a:ext>
            </a:extLst>
          </p:cNvPr>
          <p:cNvSpPr>
            <a:spLocks noGrp="1"/>
          </p:cNvSpPr>
          <p:nvPr>
            <p:ph type="body" sz="quarter" idx="10"/>
          </p:nvPr>
        </p:nvSpPr>
        <p:spPr/>
        <p:txBody>
          <a:bodyPr/>
          <a:lstStyle/>
          <a:p>
            <a:endParaRPr lang="en-US"/>
          </a:p>
        </p:txBody>
      </p:sp>
      <p:sp>
        <p:nvSpPr>
          <p:cNvPr id="4" name="Slide Number Placeholder 3">
            <a:extLst>
              <a:ext uri="{FF2B5EF4-FFF2-40B4-BE49-F238E27FC236}">
                <a16:creationId xmlns:a16="http://schemas.microsoft.com/office/drawing/2014/main" id="{B22773EE-D948-21C0-E0CD-0A1150BEA58D}"/>
              </a:ext>
            </a:extLst>
          </p:cNvPr>
          <p:cNvSpPr>
            <a:spLocks noGrp="1"/>
          </p:cNvSpPr>
          <p:nvPr>
            <p:ph type="sldNum" sz="quarter" idx="11"/>
          </p:nvPr>
        </p:nvSpPr>
        <p:spPr/>
        <p:txBody>
          <a:bodyPr/>
          <a:lstStyle/>
          <a:p>
            <a:fld id="{30EED579-4168-405F-9612-D8DCBA265C6F}" type="slidenum">
              <a:rPr lang="en-US" smtClean="0"/>
              <a:t>7</a:t>
            </a:fld>
            <a:endParaRPr lang="en-US"/>
          </a:p>
        </p:txBody>
      </p:sp>
    </p:spTree>
    <p:extLst>
      <p:ext uri="{BB962C8B-B14F-4D97-AF65-F5344CB8AC3E}">
        <p14:creationId xmlns:p14="http://schemas.microsoft.com/office/powerpoint/2010/main" val="25750489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00862F-5E86-7AAA-650D-8BD27288328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647324C-4408-812F-95C5-9A5A2A39CBE4}"/>
              </a:ext>
            </a:extLst>
          </p:cNvPr>
          <p:cNvSpPr>
            <a:spLocks noGrp="1"/>
          </p:cNvSpPr>
          <p:nvPr>
            <p:ph type="title"/>
          </p:nvPr>
        </p:nvSpPr>
        <p:spPr>
          <a:xfrm>
            <a:off x="609600" y="192909"/>
            <a:ext cx="10972800" cy="681786"/>
          </a:xfrm>
        </p:spPr>
        <p:txBody>
          <a:bodyPr>
            <a:normAutofit fontScale="90000"/>
          </a:bodyPr>
          <a:lstStyle/>
          <a:p>
            <a:r>
              <a:rPr lang="en-US" b="1" u="sng" dirty="0"/>
              <a:t>Insurance Companies</a:t>
            </a:r>
            <a:br>
              <a:rPr lang="en-US" b="1" dirty="0"/>
            </a:br>
            <a:br>
              <a:rPr lang="en-US" b="1" dirty="0"/>
            </a:br>
            <a:br>
              <a:rPr lang="en-US" b="1" dirty="0"/>
            </a:br>
            <a:r>
              <a:rPr lang="en-US" i="1" dirty="0"/>
              <a:t>Risk-Based Capital for Commercial Mortgages</a:t>
            </a:r>
            <a:r>
              <a:rPr lang="en-US" dirty="0"/>
              <a:t>: Promote efficient/effective RBC rules and implementation</a:t>
            </a:r>
            <a:br>
              <a:rPr lang="en-US" dirty="0"/>
            </a:br>
            <a:br>
              <a:rPr lang="en-US" dirty="0"/>
            </a:br>
            <a:r>
              <a:rPr lang="en-US" i="1" dirty="0"/>
              <a:t>FHLB membership and collateral</a:t>
            </a:r>
            <a:r>
              <a:rPr lang="en-US" dirty="0"/>
              <a:t>: Identify threats to </a:t>
            </a:r>
            <a:r>
              <a:rPr lang="en-US" dirty="0" err="1"/>
              <a:t>lifeco</a:t>
            </a:r>
            <a:r>
              <a:rPr lang="en-US" dirty="0"/>
              <a:t> use of FHLBs</a:t>
            </a:r>
            <a:br>
              <a:rPr lang="en-US" dirty="0"/>
            </a:br>
            <a:br>
              <a:rPr lang="en-US" dirty="0"/>
            </a:br>
            <a:br>
              <a:rPr lang="en-US" dirty="0"/>
            </a:br>
            <a:r>
              <a:rPr lang="en-US" dirty="0"/>
              <a:t> </a:t>
            </a:r>
            <a:br>
              <a:rPr lang="en-US" dirty="0"/>
            </a:br>
            <a:br>
              <a:rPr lang="en-US" dirty="0"/>
            </a:br>
            <a:br>
              <a:rPr lang="en-US" dirty="0"/>
            </a:br>
            <a:r>
              <a:rPr lang="en-US" dirty="0"/>
              <a:t>  </a:t>
            </a:r>
            <a:br>
              <a:rPr lang="en-US" b="1" u="sng" dirty="0"/>
            </a:br>
            <a:br>
              <a:rPr lang="en-US" b="1" u="sng" dirty="0"/>
            </a:br>
            <a:br>
              <a:rPr lang="en-US" b="1" dirty="0"/>
            </a:br>
            <a:endParaRPr lang="en-US" dirty="0"/>
          </a:p>
        </p:txBody>
      </p:sp>
      <p:sp>
        <p:nvSpPr>
          <p:cNvPr id="3" name="Text Placeholder 2">
            <a:extLst>
              <a:ext uri="{FF2B5EF4-FFF2-40B4-BE49-F238E27FC236}">
                <a16:creationId xmlns:a16="http://schemas.microsoft.com/office/drawing/2014/main" id="{8B90D23C-8C18-6117-5B26-A06B20A7DAA0}"/>
              </a:ext>
            </a:extLst>
          </p:cNvPr>
          <p:cNvSpPr>
            <a:spLocks noGrp="1"/>
          </p:cNvSpPr>
          <p:nvPr>
            <p:ph type="body" sz="quarter" idx="10"/>
          </p:nvPr>
        </p:nvSpPr>
        <p:spPr/>
        <p:txBody>
          <a:bodyPr/>
          <a:lstStyle/>
          <a:p>
            <a:endParaRPr lang="en-US"/>
          </a:p>
        </p:txBody>
      </p:sp>
      <p:sp>
        <p:nvSpPr>
          <p:cNvPr id="4" name="Slide Number Placeholder 3">
            <a:extLst>
              <a:ext uri="{FF2B5EF4-FFF2-40B4-BE49-F238E27FC236}">
                <a16:creationId xmlns:a16="http://schemas.microsoft.com/office/drawing/2014/main" id="{43450CC5-DC2D-0BA5-7907-08184794018A}"/>
              </a:ext>
            </a:extLst>
          </p:cNvPr>
          <p:cNvSpPr>
            <a:spLocks noGrp="1"/>
          </p:cNvSpPr>
          <p:nvPr>
            <p:ph type="sldNum" sz="quarter" idx="11"/>
          </p:nvPr>
        </p:nvSpPr>
        <p:spPr/>
        <p:txBody>
          <a:bodyPr/>
          <a:lstStyle/>
          <a:p>
            <a:fld id="{30EED579-4168-405F-9612-D8DCBA265C6F}" type="slidenum">
              <a:rPr lang="en-US" smtClean="0"/>
              <a:t>8</a:t>
            </a:fld>
            <a:endParaRPr lang="en-US"/>
          </a:p>
        </p:txBody>
      </p:sp>
    </p:spTree>
    <p:extLst>
      <p:ext uri="{BB962C8B-B14F-4D97-AF65-F5344CB8AC3E}">
        <p14:creationId xmlns:p14="http://schemas.microsoft.com/office/powerpoint/2010/main" val="19333511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7497F0-4EB7-6158-710D-BC3D5440440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A5A9E2C-34C3-BBD7-1B13-F59FC38C32B2}"/>
              </a:ext>
            </a:extLst>
          </p:cNvPr>
          <p:cNvSpPr>
            <a:spLocks noGrp="1"/>
          </p:cNvSpPr>
          <p:nvPr>
            <p:ph type="title"/>
          </p:nvPr>
        </p:nvSpPr>
        <p:spPr>
          <a:xfrm>
            <a:off x="609600" y="192909"/>
            <a:ext cx="10972800" cy="681786"/>
          </a:xfrm>
        </p:spPr>
        <p:txBody>
          <a:bodyPr>
            <a:normAutofit fontScale="90000"/>
          </a:bodyPr>
          <a:lstStyle/>
          <a:p>
            <a:r>
              <a:rPr lang="en-US" b="1" u="sng" dirty="0"/>
              <a:t>State &amp; Local</a:t>
            </a:r>
            <a:br>
              <a:rPr lang="en-US" b="1" dirty="0"/>
            </a:br>
            <a:br>
              <a:rPr lang="en-US" b="1" dirty="0"/>
            </a:br>
            <a:r>
              <a:rPr lang="en-US" i="1" dirty="0"/>
              <a:t>Federal &amp; state affordability programs &amp; issues</a:t>
            </a:r>
            <a:r>
              <a:rPr lang="en-US" dirty="0"/>
              <a:t>: Fight rent control, eviction moratoria, and other S/L laws that deter housing investment</a:t>
            </a:r>
            <a:br>
              <a:rPr lang="en-US" dirty="0"/>
            </a:br>
            <a:br>
              <a:rPr lang="en-US" dirty="0"/>
            </a:br>
            <a:r>
              <a:rPr lang="en-US" i="1" dirty="0"/>
              <a:t>Affordable housing incentive programs</a:t>
            </a:r>
            <a:r>
              <a:rPr lang="en-US" dirty="0"/>
              <a:t>: Support state activities to incentivize affordable housing, including tax abatements, tax credits, etc. </a:t>
            </a:r>
            <a:br>
              <a:rPr lang="en-US" dirty="0"/>
            </a:br>
            <a:br>
              <a:rPr lang="en-US" dirty="0"/>
            </a:br>
            <a:r>
              <a:rPr lang="en-US" i="1" dirty="0"/>
              <a:t>Commercial Property Taxation/</a:t>
            </a:r>
            <a:r>
              <a:rPr lang="en-US" i="1" dirty="0" err="1"/>
              <a:t>Deterrance</a:t>
            </a:r>
            <a:r>
              <a:rPr lang="en-US" i="1" dirty="0"/>
              <a:t>: </a:t>
            </a:r>
            <a:r>
              <a:rPr lang="en-US" dirty="0"/>
              <a:t>Fight S/L laws that deter the development of commercial properties</a:t>
            </a:r>
            <a:br>
              <a:rPr lang="en-US" dirty="0"/>
            </a:br>
            <a:br>
              <a:rPr lang="en-US" dirty="0"/>
            </a:br>
            <a:r>
              <a:rPr lang="en-US" dirty="0"/>
              <a:t> </a:t>
            </a:r>
            <a:br>
              <a:rPr lang="en-US" dirty="0"/>
            </a:br>
            <a:br>
              <a:rPr lang="en-US" dirty="0"/>
            </a:br>
            <a:br>
              <a:rPr lang="en-US" dirty="0"/>
            </a:br>
            <a:r>
              <a:rPr lang="en-US" dirty="0"/>
              <a:t>  </a:t>
            </a:r>
            <a:br>
              <a:rPr lang="en-US" b="1" u="sng" dirty="0"/>
            </a:br>
            <a:br>
              <a:rPr lang="en-US" b="1" u="sng" dirty="0"/>
            </a:br>
            <a:br>
              <a:rPr lang="en-US" b="1" dirty="0"/>
            </a:br>
            <a:endParaRPr lang="en-US" dirty="0"/>
          </a:p>
        </p:txBody>
      </p:sp>
      <p:sp>
        <p:nvSpPr>
          <p:cNvPr id="3" name="Text Placeholder 2">
            <a:extLst>
              <a:ext uri="{FF2B5EF4-FFF2-40B4-BE49-F238E27FC236}">
                <a16:creationId xmlns:a16="http://schemas.microsoft.com/office/drawing/2014/main" id="{36AD0397-A793-8C28-2483-59F9FBB8E40B}"/>
              </a:ext>
            </a:extLst>
          </p:cNvPr>
          <p:cNvSpPr>
            <a:spLocks noGrp="1"/>
          </p:cNvSpPr>
          <p:nvPr>
            <p:ph type="body" sz="quarter" idx="10"/>
          </p:nvPr>
        </p:nvSpPr>
        <p:spPr/>
        <p:txBody>
          <a:bodyPr/>
          <a:lstStyle/>
          <a:p>
            <a:endParaRPr lang="en-US"/>
          </a:p>
        </p:txBody>
      </p:sp>
      <p:sp>
        <p:nvSpPr>
          <p:cNvPr id="4" name="Slide Number Placeholder 3">
            <a:extLst>
              <a:ext uri="{FF2B5EF4-FFF2-40B4-BE49-F238E27FC236}">
                <a16:creationId xmlns:a16="http://schemas.microsoft.com/office/drawing/2014/main" id="{D00E15EC-6DF8-4EC1-DCE7-F1D3C3BC76B7}"/>
              </a:ext>
            </a:extLst>
          </p:cNvPr>
          <p:cNvSpPr>
            <a:spLocks noGrp="1"/>
          </p:cNvSpPr>
          <p:nvPr>
            <p:ph type="sldNum" sz="quarter" idx="11"/>
          </p:nvPr>
        </p:nvSpPr>
        <p:spPr/>
        <p:txBody>
          <a:bodyPr/>
          <a:lstStyle/>
          <a:p>
            <a:fld id="{30EED579-4168-405F-9612-D8DCBA265C6F}" type="slidenum">
              <a:rPr lang="en-US" smtClean="0"/>
              <a:t>9</a:t>
            </a:fld>
            <a:endParaRPr lang="en-US"/>
          </a:p>
        </p:txBody>
      </p:sp>
    </p:spTree>
    <p:extLst>
      <p:ext uri="{BB962C8B-B14F-4D97-AF65-F5344CB8AC3E}">
        <p14:creationId xmlns:p14="http://schemas.microsoft.com/office/powerpoint/2010/main" val="3878106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0889C0-D6F9-7FC1-C3BF-1E5DA2344E47}"/>
            </a:ext>
          </a:extLst>
        </p:cNvPr>
        <p:cNvGrpSpPr/>
        <p:nvPr/>
      </p:nvGrpSpPr>
      <p:grpSpPr>
        <a:xfrm>
          <a:off x="0" y="0"/>
          <a:ext cx="0" cy="0"/>
          <a:chOff x="0" y="0"/>
          <a:chExt cx="0" cy="0"/>
        </a:xfrm>
      </p:grpSpPr>
      <p:sp>
        <p:nvSpPr>
          <p:cNvPr id="3" name="Title 4">
            <a:extLst>
              <a:ext uri="{FF2B5EF4-FFF2-40B4-BE49-F238E27FC236}">
                <a16:creationId xmlns:a16="http://schemas.microsoft.com/office/drawing/2014/main" id="{C06D149D-EF03-A075-7FED-ADB4804F60DC}"/>
              </a:ext>
            </a:extLst>
          </p:cNvPr>
          <p:cNvSpPr txBox="1">
            <a:spLocks/>
          </p:cNvSpPr>
          <p:nvPr/>
        </p:nvSpPr>
        <p:spPr>
          <a:xfrm>
            <a:off x="359621" y="2313623"/>
            <a:ext cx="11551700" cy="756127"/>
          </a:xfrm>
          <a:prstGeom prst="rect">
            <a:avLst/>
          </a:prstGeom>
        </p:spPr>
        <p:txBody>
          <a:bodyPr>
            <a:noAutofit/>
          </a:bodyPr>
          <a:lstStyle>
            <a:lvl1pPr algn="l" defTabSz="457200" rtl="0" eaLnBrk="1" latinLnBrk="0" hangingPunct="1">
              <a:spcBef>
                <a:spcPct val="0"/>
              </a:spcBef>
              <a:buNone/>
              <a:defRPr sz="2400" kern="1200" baseline="0">
                <a:solidFill>
                  <a:schemeClr val="tx1"/>
                </a:solidFill>
                <a:latin typeface="Arial"/>
                <a:ea typeface="+mj-ea"/>
                <a:cs typeface="Arial"/>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457200" rtl="0" eaLnBrk="1" fontAlgn="auto" latinLnBrk="0" hangingPunct="1">
              <a:lnSpc>
                <a:spcPct val="100000"/>
              </a:lnSpc>
              <a:spcBef>
                <a:spcPct val="0"/>
              </a:spcBef>
              <a:spcAft>
                <a:spcPts val="0"/>
              </a:spcAft>
              <a:buClrTx/>
              <a:buSzTx/>
              <a:buFontTx/>
              <a:buNone/>
              <a:tabLst/>
              <a:defRPr/>
            </a:pPr>
            <a:r>
              <a:rPr lang="en-US" sz="4800" b="1" dirty="0">
                <a:solidFill>
                  <a:prstClr val="white"/>
                </a:solidFill>
                <a:latin typeface="Arial" panose="020B0604020202020204" pitchFamily="34" charset="0"/>
                <a:cs typeface="Arial" panose="020B0604020202020204" pitchFamily="34" charset="0"/>
              </a:rPr>
              <a:t>Politic</a:t>
            </a:r>
            <a:r>
              <a:rPr kumimoji="0" lang="en-US" sz="4800" b="1"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al Scan</a:t>
            </a:r>
          </a:p>
        </p:txBody>
      </p:sp>
      <p:sp>
        <p:nvSpPr>
          <p:cNvPr id="2" name="Slide Number Placeholder 1">
            <a:extLst>
              <a:ext uri="{FF2B5EF4-FFF2-40B4-BE49-F238E27FC236}">
                <a16:creationId xmlns:a16="http://schemas.microsoft.com/office/drawing/2014/main" id="{C87E7A1F-9B2A-1806-F926-126213260641}"/>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0EED579-4168-405F-9612-D8DCBA265C6F}" type="slidenum">
              <a:rPr kumimoji="0" lang="en-US" sz="1600" b="0" i="0" u="none" strike="noStrike" kern="1200" cap="none" spc="0" normalizeH="0" baseline="0" noProof="0" smtClean="0">
                <a:ln>
                  <a:noFill/>
                </a:ln>
                <a:solidFill>
                  <a:prstClr val="black">
                    <a:tint val="75000"/>
                  </a:prstClr>
                </a:solidFill>
                <a:effectLst/>
                <a:uLnTx/>
                <a:uFillTx/>
                <a:latin typeface="Gotham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600" b="0" i="0" u="none" strike="noStrike" kern="1200" cap="none" spc="0" normalizeH="0" baseline="0" noProof="0">
              <a:ln>
                <a:noFill/>
              </a:ln>
              <a:solidFill>
                <a:prstClr val="black">
                  <a:tint val="75000"/>
                </a:prstClr>
              </a:solidFill>
              <a:effectLst/>
              <a:uLnTx/>
              <a:uFillTx/>
              <a:latin typeface="Gotham Light"/>
              <a:ea typeface="+mn-ea"/>
              <a:cs typeface="+mn-cs"/>
            </a:endParaRPr>
          </a:p>
        </p:txBody>
      </p:sp>
    </p:spTree>
    <p:extLst>
      <p:ext uri="{BB962C8B-B14F-4D97-AF65-F5344CB8AC3E}">
        <p14:creationId xmlns:p14="http://schemas.microsoft.com/office/powerpoint/2010/main" val="147485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980965-2247-B613-CAAC-73EE421DB5DE}"/>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A8D2854C-EE97-2F4C-4844-8B8C6E206704}"/>
              </a:ext>
            </a:extLst>
          </p:cNvPr>
          <p:cNvSpPr>
            <a:spLocks noGrp="1"/>
          </p:cNvSpPr>
          <p:nvPr>
            <p:ph type="title"/>
          </p:nvPr>
        </p:nvSpPr>
        <p:spPr/>
        <p:txBody>
          <a:bodyPr/>
          <a:lstStyle/>
          <a:p>
            <a:r>
              <a:rPr lang="en-US"/>
              <a:t>What’s on the </a:t>
            </a:r>
            <a:r>
              <a:rPr lang="en-US">
                <a:solidFill>
                  <a:schemeClr val="accent1">
                    <a:lumMod val="75000"/>
                  </a:schemeClr>
                </a:solidFill>
              </a:rPr>
              <a:t>ballot</a:t>
            </a:r>
            <a:r>
              <a:rPr lang="en-US"/>
              <a:t> in 2026?</a:t>
            </a:r>
          </a:p>
        </p:txBody>
      </p:sp>
      <p:sp>
        <p:nvSpPr>
          <p:cNvPr id="24" name="TextBox 23">
            <a:extLst>
              <a:ext uri="{FF2B5EF4-FFF2-40B4-BE49-F238E27FC236}">
                <a16:creationId xmlns:a16="http://schemas.microsoft.com/office/drawing/2014/main" id="{3A30DA0F-50D4-4C9F-D724-DF50E61CC8EA}"/>
              </a:ext>
            </a:extLst>
          </p:cNvPr>
          <p:cNvSpPr txBox="1"/>
          <p:nvPr/>
        </p:nvSpPr>
        <p:spPr>
          <a:xfrm>
            <a:off x="2160991" y="6224624"/>
            <a:ext cx="5679589" cy="200055"/>
          </a:xfrm>
          <a:prstGeom prst="rect">
            <a:avLst/>
          </a:prstGeom>
          <a:noFill/>
        </p:spPr>
        <p:txBody>
          <a:bodyPr wrap="square" rtlCol="0">
            <a:spAutoFit/>
          </a:bodyPr>
          <a:lstStyle/>
          <a:p>
            <a:pPr defTabSz="457200"/>
            <a:r>
              <a:rPr lang="en-US" sz="700" spc="200">
                <a:solidFill>
                  <a:srgbClr val="E7E6E6">
                    <a:lumMod val="50000"/>
                  </a:srgbClr>
                </a:solidFill>
                <a:latin typeface="Arial" panose="020B0604020202020204"/>
              </a:rPr>
              <a:t>SOURCE </a:t>
            </a:r>
            <a:r>
              <a:rPr lang="en-US" sz="700" i="1">
                <a:solidFill>
                  <a:srgbClr val="E7E6E6">
                    <a:lumMod val="75000"/>
                  </a:srgbClr>
                </a:solidFill>
                <a:latin typeface="Arial" panose="020B0604020202020204"/>
              </a:rPr>
              <a:t>Ballotpedia, Cook Political Report with Amy Walter, House Press Gallery, Congress.gov</a:t>
            </a:r>
          </a:p>
        </p:txBody>
      </p:sp>
      <p:sp>
        <p:nvSpPr>
          <p:cNvPr id="25" name="TextBox 24">
            <a:extLst>
              <a:ext uri="{FF2B5EF4-FFF2-40B4-BE49-F238E27FC236}">
                <a16:creationId xmlns:a16="http://schemas.microsoft.com/office/drawing/2014/main" id="{0F424038-3782-E049-13B0-F9BE2F912E58}"/>
              </a:ext>
            </a:extLst>
          </p:cNvPr>
          <p:cNvSpPr txBox="1"/>
          <p:nvPr/>
        </p:nvSpPr>
        <p:spPr>
          <a:xfrm>
            <a:off x="2160991" y="6350293"/>
            <a:ext cx="2685329" cy="200055"/>
          </a:xfrm>
          <a:prstGeom prst="rect">
            <a:avLst/>
          </a:prstGeom>
          <a:noFill/>
        </p:spPr>
        <p:txBody>
          <a:bodyPr wrap="square" rtlCol="0">
            <a:spAutoFit/>
          </a:bodyPr>
          <a:lstStyle/>
          <a:p>
            <a:pPr defTabSz="457200"/>
            <a:r>
              <a:rPr lang="en-US" sz="700" spc="200">
                <a:solidFill>
                  <a:srgbClr val="55C6B5"/>
                </a:solidFill>
                <a:latin typeface="Arial" panose="020B0604020202020204"/>
              </a:rPr>
              <a:t>PRESENTATION CENTER </a:t>
            </a:r>
            <a:r>
              <a:rPr lang="en-US" sz="700">
                <a:solidFill>
                  <a:srgbClr val="E7E6E6">
                    <a:lumMod val="75000"/>
                  </a:srgbClr>
                </a:solidFill>
                <a:latin typeface="Arial" panose="020B0604020202020204"/>
              </a:rPr>
              <a:t>10/21/25</a:t>
            </a:r>
          </a:p>
        </p:txBody>
      </p:sp>
      <p:sp>
        <p:nvSpPr>
          <p:cNvPr id="26" name="TextBox 25">
            <a:extLst>
              <a:ext uri="{FF2B5EF4-FFF2-40B4-BE49-F238E27FC236}">
                <a16:creationId xmlns:a16="http://schemas.microsoft.com/office/drawing/2014/main" id="{FCF7B40F-C274-FBA3-1088-4C34472F4D5A}"/>
              </a:ext>
            </a:extLst>
          </p:cNvPr>
          <p:cNvSpPr txBox="1"/>
          <p:nvPr/>
        </p:nvSpPr>
        <p:spPr>
          <a:xfrm>
            <a:off x="2486383" y="1666088"/>
            <a:ext cx="7342632" cy="1280160"/>
          </a:xfrm>
          <a:prstGeom prst="roundRect">
            <a:avLst>
              <a:gd name="adj" fmla="val 7971"/>
            </a:avLst>
          </a:prstGeom>
          <a:noFill/>
          <a:ln w="28575">
            <a:solidFill>
              <a:schemeClr val="accent1">
                <a:lumMod val="50000"/>
              </a:schemeClr>
            </a:solidFill>
          </a:ln>
        </p:spPr>
        <p:txBody>
          <a:bodyPr wrap="square" lIns="1005840" tIns="45720" rIns="91440" bIns="45720" rtlCol="0" anchor="ctr">
            <a:noAutofit/>
          </a:bodyPr>
          <a:lstStyle/>
          <a:p>
            <a:pPr defTabSz="457200">
              <a:spcAft>
                <a:spcPts val="600"/>
              </a:spcAft>
            </a:pPr>
            <a:r>
              <a:rPr lang="en-US" sz="1200" b="1">
                <a:solidFill>
                  <a:srgbClr val="55C6B5">
                    <a:lumMod val="50000"/>
                  </a:srgbClr>
                </a:solidFill>
                <a:latin typeface="Arial" panose="020B0604020202020204"/>
              </a:rPr>
              <a:t>THE MAJORITY</a:t>
            </a:r>
          </a:p>
          <a:p>
            <a:pPr defTabSz="457200">
              <a:spcAft>
                <a:spcPts val="600"/>
              </a:spcAft>
            </a:pPr>
            <a:r>
              <a:rPr lang="en-US" sz="1100">
                <a:solidFill>
                  <a:srgbClr val="000000"/>
                </a:solidFill>
                <a:latin typeface="Arial" panose="020B0604020202020204"/>
              </a:rPr>
              <a:t>The Republican party aims to </a:t>
            </a:r>
            <a:r>
              <a:rPr lang="en-US" sz="1100" b="1">
                <a:solidFill>
                  <a:srgbClr val="EC3C4C"/>
                </a:solidFill>
                <a:latin typeface="Arial" panose="020B0604020202020204"/>
              </a:rPr>
              <a:t>maintain its </a:t>
            </a:r>
            <a:r>
              <a:rPr lang="en-US" sz="1100" b="1">
                <a:solidFill>
                  <a:srgbClr val="FF0000"/>
                </a:solidFill>
                <a:latin typeface="Arial" panose="020B0604020202020204"/>
              </a:rPr>
              <a:t>trifecta </a:t>
            </a:r>
            <a:r>
              <a:rPr lang="en-US" sz="1100">
                <a:solidFill>
                  <a:srgbClr val="000000"/>
                </a:solidFill>
                <a:latin typeface="Arial" panose="020B0604020202020204"/>
              </a:rPr>
              <a:t>while </a:t>
            </a:r>
            <a:r>
              <a:rPr lang="en-US" sz="1100" b="1">
                <a:solidFill>
                  <a:srgbClr val="0380E3"/>
                </a:solidFill>
                <a:latin typeface="Arial" panose="020B0604020202020204"/>
              </a:rPr>
              <a:t>Democrats will fight to claim a majority</a:t>
            </a:r>
            <a:r>
              <a:rPr lang="en-US" sz="1100">
                <a:solidFill>
                  <a:srgbClr val="000000"/>
                </a:solidFill>
                <a:latin typeface="Arial" panose="020B0604020202020204"/>
              </a:rPr>
              <a:t>. Midterm elections often favor the party not in the White House, but Democrats will need to gain seats in historically Republican areas. GOP members who voted against Trump’s agenda might face primary</a:t>
            </a:r>
            <a:r>
              <a:rPr lang="en-US" sz="1100" b="1">
                <a:solidFill>
                  <a:srgbClr val="000000"/>
                </a:solidFill>
                <a:latin typeface="Arial" panose="020B0604020202020204"/>
              </a:rPr>
              <a:t> </a:t>
            </a:r>
            <a:r>
              <a:rPr lang="en-US" sz="1100" b="1">
                <a:solidFill>
                  <a:srgbClr val="FF0000"/>
                </a:solidFill>
                <a:latin typeface="Arial" panose="020B0604020202020204"/>
              </a:rPr>
              <a:t>challenges by </a:t>
            </a:r>
            <a:r>
              <a:rPr lang="en-US" sz="1100" b="1">
                <a:solidFill>
                  <a:srgbClr val="EC3C4C"/>
                </a:solidFill>
                <a:latin typeface="Arial" panose="020B0604020202020204"/>
              </a:rPr>
              <a:t>Trump-backed candidates. </a:t>
            </a:r>
            <a:endParaRPr lang="en-US" sz="1100">
              <a:solidFill>
                <a:srgbClr val="000000"/>
              </a:solidFill>
              <a:latin typeface="Arial" panose="020B0604020202020204"/>
            </a:endParaRPr>
          </a:p>
        </p:txBody>
      </p:sp>
      <p:sp>
        <p:nvSpPr>
          <p:cNvPr id="27" name="Oval 26">
            <a:extLst>
              <a:ext uri="{FF2B5EF4-FFF2-40B4-BE49-F238E27FC236}">
                <a16:creationId xmlns:a16="http://schemas.microsoft.com/office/drawing/2014/main" id="{E0FC3708-7D2D-0D99-28D0-21516893CCF0}"/>
              </a:ext>
            </a:extLst>
          </p:cNvPr>
          <p:cNvSpPr/>
          <p:nvPr/>
        </p:nvSpPr>
        <p:spPr>
          <a:xfrm>
            <a:off x="2588554" y="1895898"/>
            <a:ext cx="822960" cy="822960"/>
          </a:xfrm>
          <a:prstGeom prst="ellipse">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457200"/>
            <a:endParaRPr lang="en-US">
              <a:solidFill>
                <a:srgbClr val="FFFFFF"/>
              </a:solidFill>
              <a:latin typeface="Arial" panose="020B0604020202020204"/>
            </a:endParaRPr>
          </a:p>
        </p:txBody>
      </p:sp>
      <p:pic>
        <p:nvPicPr>
          <p:cNvPr id="28" name="Graphic 27">
            <a:extLst>
              <a:ext uri="{FF2B5EF4-FFF2-40B4-BE49-F238E27FC236}">
                <a16:creationId xmlns:a16="http://schemas.microsoft.com/office/drawing/2014/main" id="{B1D1AF43-4E6B-B671-B50E-7F63FB1352CC}"/>
              </a:ext>
            </a:extLst>
          </p:cNvPr>
          <p:cNvPicPr>
            <a:picLocks/>
          </p:cNvPicPr>
          <p:nvPr/>
        </p:nvPicPr>
        <p:blipFill>
          <a:blip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2732488" y="2003856"/>
            <a:ext cx="603421" cy="603421"/>
          </a:xfrm>
          <a:prstGeom prst="rect">
            <a:avLst/>
          </a:prstGeom>
        </p:spPr>
      </p:pic>
      <p:sp>
        <p:nvSpPr>
          <p:cNvPr id="29" name="TextBox 28">
            <a:extLst>
              <a:ext uri="{FF2B5EF4-FFF2-40B4-BE49-F238E27FC236}">
                <a16:creationId xmlns:a16="http://schemas.microsoft.com/office/drawing/2014/main" id="{CA6D1546-96F4-C28F-0C89-6380128A7A45}"/>
              </a:ext>
            </a:extLst>
          </p:cNvPr>
          <p:cNvSpPr txBox="1"/>
          <p:nvPr/>
        </p:nvSpPr>
        <p:spPr>
          <a:xfrm>
            <a:off x="2486383" y="3187423"/>
            <a:ext cx="3611880" cy="1280160"/>
          </a:xfrm>
          <a:prstGeom prst="roundRect">
            <a:avLst>
              <a:gd name="adj" fmla="val 7971"/>
            </a:avLst>
          </a:prstGeom>
          <a:noFill/>
          <a:ln w="28575">
            <a:solidFill>
              <a:schemeClr val="accent1">
                <a:lumMod val="75000"/>
              </a:schemeClr>
            </a:solidFill>
          </a:ln>
        </p:spPr>
        <p:txBody>
          <a:bodyPr wrap="square" lIns="1005840" tIns="45720" rIns="91440" bIns="45720" rtlCol="0" anchor="ctr">
            <a:noAutofit/>
          </a:bodyPr>
          <a:lstStyle/>
          <a:p>
            <a:pPr defTabSz="457200">
              <a:spcAft>
                <a:spcPts val="600"/>
              </a:spcAft>
            </a:pPr>
            <a:r>
              <a:rPr lang="en-US" sz="1200" b="1">
                <a:solidFill>
                  <a:srgbClr val="55C6B5">
                    <a:lumMod val="75000"/>
                  </a:srgbClr>
                </a:solidFill>
                <a:latin typeface="Arial" panose="020B0604020202020204"/>
              </a:rPr>
              <a:t>SENATE</a:t>
            </a:r>
          </a:p>
          <a:p>
            <a:pPr defTabSz="457200">
              <a:spcAft>
                <a:spcPts val="600"/>
              </a:spcAft>
            </a:pPr>
            <a:r>
              <a:rPr lang="en-US" sz="1100">
                <a:solidFill>
                  <a:srgbClr val="000000"/>
                </a:solidFill>
                <a:latin typeface="Arial" panose="020B0604020202020204"/>
              </a:rPr>
              <a:t>Republicans currently hold a 53-45 majority in the Senate; 22 of the 35 Senate seats up for election are Republican-held, giving Democrats an opportunity to flip the chamber</a:t>
            </a:r>
          </a:p>
        </p:txBody>
      </p:sp>
      <p:sp>
        <p:nvSpPr>
          <p:cNvPr id="30" name="TextBox 29">
            <a:extLst>
              <a:ext uri="{FF2B5EF4-FFF2-40B4-BE49-F238E27FC236}">
                <a16:creationId xmlns:a16="http://schemas.microsoft.com/office/drawing/2014/main" id="{FEC40E5B-7444-3F29-8F9D-A28A7B1AF034}"/>
              </a:ext>
            </a:extLst>
          </p:cNvPr>
          <p:cNvSpPr txBox="1"/>
          <p:nvPr/>
        </p:nvSpPr>
        <p:spPr>
          <a:xfrm>
            <a:off x="6217135" y="3187423"/>
            <a:ext cx="3611880" cy="1280160"/>
          </a:xfrm>
          <a:prstGeom prst="roundRect">
            <a:avLst>
              <a:gd name="adj" fmla="val 7971"/>
            </a:avLst>
          </a:prstGeom>
          <a:noFill/>
          <a:ln w="28575">
            <a:solidFill>
              <a:schemeClr val="accent1">
                <a:lumMod val="75000"/>
              </a:schemeClr>
            </a:solidFill>
          </a:ln>
        </p:spPr>
        <p:txBody>
          <a:bodyPr wrap="square" lIns="1005840" tIns="45720" rIns="91440" bIns="45720" rtlCol="0" anchor="ctr">
            <a:noAutofit/>
          </a:bodyPr>
          <a:lstStyle/>
          <a:p>
            <a:pPr defTabSz="457200">
              <a:spcAft>
                <a:spcPts val="600"/>
              </a:spcAft>
            </a:pPr>
            <a:r>
              <a:rPr lang="en-US" sz="1200" b="1">
                <a:solidFill>
                  <a:srgbClr val="55C6B5">
                    <a:lumMod val="75000"/>
                  </a:srgbClr>
                </a:solidFill>
                <a:latin typeface="Arial" panose="020B0604020202020204"/>
              </a:rPr>
              <a:t>HOUSE OF REPRESENTATIVES</a:t>
            </a:r>
          </a:p>
          <a:p>
            <a:pPr defTabSz="457200">
              <a:spcAft>
                <a:spcPts val="600"/>
              </a:spcAft>
            </a:pPr>
            <a:r>
              <a:rPr lang="en-US" sz="1100">
                <a:solidFill>
                  <a:srgbClr val="000000"/>
                </a:solidFill>
                <a:latin typeface="Arial" panose="020B0604020202020204"/>
              </a:rPr>
              <a:t>Republicans hold a slim 219-213 majority in the House; The Cook Political Report rates 18 seats as toss-up, giving Democrats an opportunity to flip the chamber</a:t>
            </a:r>
          </a:p>
        </p:txBody>
      </p:sp>
      <p:sp>
        <p:nvSpPr>
          <p:cNvPr id="31" name="TextBox 30">
            <a:extLst>
              <a:ext uri="{FF2B5EF4-FFF2-40B4-BE49-F238E27FC236}">
                <a16:creationId xmlns:a16="http://schemas.microsoft.com/office/drawing/2014/main" id="{612161F6-619B-CA79-8552-432E19F21677}"/>
              </a:ext>
            </a:extLst>
          </p:cNvPr>
          <p:cNvSpPr txBox="1"/>
          <p:nvPr/>
        </p:nvSpPr>
        <p:spPr>
          <a:xfrm>
            <a:off x="6217135" y="4712310"/>
            <a:ext cx="3611880" cy="1280160"/>
          </a:xfrm>
          <a:prstGeom prst="roundRect">
            <a:avLst>
              <a:gd name="adj" fmla="val 7971"/>
            </a:avLst>
          </a:prstGeom>
          <a:noFill/>
          <a:ln w="28575">
            <a:solidFill>
              <a:schemeClr val="accent1"/>
            </a:solidFill>
          </a:ln>
        </p:spPr>
        <p:txBody>
          <a:bodyPr wrap="square" lIns="1005840" tIns="45720" rIns="91440" bIns="45720" rtlCol="0" anchor="ctr">
            <a:noAutofit/>
          </a:bodyPr>
          <a:lstStyle/>
          <a:p>
            <a:pPr defTabSz="457200">
              <a:spcAft>
                <a:spcPts val="600"/>
              </a:spcAft>
            </a:pPr>
            <a:r>
              <a:rPr lang="en-US" sz="1200" b="1">
                <a:solidFill>
                  <a:srgbClr val="55C6B5"/>
                </a:solidFill>
                <a:latin typeface="Arial" panose="020B0604020202020204"/>
              </a:rPr>
              <a:t>STATE LEGISLATURE</a:t>
            </a:r>
          </a:p>
          <a:p>
            <a:pPr defTabSz="457200">
              <a:spcAft>
                <a:spcPts val="600"/>
              </a:spcAft>
            </a:pPr>
            <a:r>
              <a:rPr lang="en-US" sz="1100">
                <a:solidFill>
                  <a:srgbClr val="000000"/>
                </a:solidFill>
                <a:latin typeface="Arial" panose="020B0604020202020204"/>
              </a:rPr>
              <a:t>88 of the 99 state legislative chambers in the US will hold elections in 2026, with Republicans currently controlling 55.42% of seats nationally</a:t>
            </a:r>
          </a:p>
        </p:txBody>
      </p:sp>
      <p:sp>
        <p:nvSpPr>
          <p:cNvPr id="32" name="TextBox 31">
            <a:extLst>
              <a:ext uri="{FF2B5EF4-FFF2-40B4-BE49-F238E27FC236}">
                <a16:creationId xmlns:a16="http://schemas.microsoft.com/office/drawing/2014/main" id="{DA71C2F8-7AAA-4AB0-AAB2-E997037306A4}"/>
              </a:ext>
            </a:extLst>
          </p:cNvPr>
          <p:cNvSpPr txBox="1"/>
          <p:nvPr/>
        </p:nvSpPr>
        <p:spPr>
          <a:xfrm>
            <a:off x="2484120" y="4715863"/>
            <a:ext cx="3611880" cy="1280160"/>
          </a:xfrm>
          <a:prstGeom prst="roundRect">
            <a:avLst>
              <a:gd name="adj" fmla="val 7971"/>
            </a:avLst>
          </a:prstGeom>
          <a:noFill/>
          <a:ln w="28575">
            <a:solidFill>
              <a:schemeClr val="accent1"/>
            </a:solidFill>
          </a:ln>
        </p:spPr>
        <p:txBody>
          <a:bodyPr wrap="square" lIns="1005840" tIns="45720" rIns="91440" bIns="45720" rtlCol="0" anchor="ctr">
            <a:noAutofit/>
          </a:bodyPr>
          <a:lstStyle/>
          <a:p>
            <a:pPr defTabSz="457200">
              <a:spcAft>
                <a:spcPts val="600"/>
              </a:spcAft>
            </a:pPr>
            <a:r>
              <a:rPr lang="en-US" sz="1200" b="1">
                <a:solidFill>
                  <a:srgbClr val="55C6B5"/>
                </a:solidFill>
                <a:latin typeface="Arial" panose="020B0604020202020204"/>
              </a:rPr>
              <a:t>GOVERNOR</a:t>
            </a:r>
          </a:p>
          <a:p>
            <a:pPr defTabSz="457200">
              <a:spcAft>
                <a:spcPts val="600"/>
              </a:spcAft>
            </a:pPr>
            <a:r>
              <a:rPr lang="en-US" sz="1100">
                <a:solidFill>
                  <a:srgbClr val="000000"/>
                </a:solidFill>
                <a:latin typeface="Arial" panose="020B0604020202020204"/>
              </a:rPr>
              <a:t>36 states will hold gubernatorial elections in 2026, and two in 2025. Not all current governors have announced their intentions for the 2026 election</a:t>
            </a:r>
          </a:p>
        </p:txBody>
      </p:sp>
      <p:sp>
        <p:nvSpPr>
          <p:cNvPr id="33" name="Oval 32">
            <a:extLst>
              <a:ext uri="{FF2B5EF4-FFF2-40B4-BE49-F238E27FC236}">
                <a16:creationId xmlns:a16="http://schemas.microsoft.com/office/drawing/2014/main" id="{AC100F15-6D63-8CF3-128A-6202965C1508}"/>
              </a:ext>
            </a:extLst>
          </p:cNvPr>
          <p:cNvSpPr/>
          <p:nvPr/>
        </p:nvSpPr>
        <p:spPr>
          <a:xfrm>
            <a:off x="2588554" y="3416023"/>
            <a:ext cx="822960" cy="822960"/>
          </a:xfrm>
          <a:prstGeom prst="ellipse">
            <a:avLst/>
          </a:prstGeom>
          <a:solidFill>
            <a:schemeClr val="accent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457200"/>
            <a:endParaRPr lang="en-US">
              <a:solidFill>
                <a:srgbClr val="FFFFFF"/>
              </a:solidFill>
              <a:latin typeface="Arial" panose="020B0604020202020204"/>
            </a:endParaRPr>
          </a:p>
        </p:txBody>
      </p:sp>
      <p:pic>
        <p:nvPicPr>
          <p:cNvPr id="34" name="Graphic 33">
            <a:extLst>
              <a:ext uri="{FF2B5EF4-FFF2-40B4-BE49-F238E27FC236}">
                <a16:creationId xmlns:a16="http://schemas.microsoft.com/office/drawing/2014/main" id="{9B12721A-4B9B-3324-26D1-D31125620AF3}"/>
              </a:ext>
            </a:extLst>
          </p:cNvPr>
          <p:cNvPicPr>
            <a:picLocks/>
          </p:cNvPicPr>
          <p:nvPr/>
        </p:nvPicPr>
        <p:blipFill>
          <a:blip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2775364" y="3587681"/>
            <a:ext cx="457200" cy="457200"/>
          </a:xfrm>
          <a:prstGeom prst="rect">
            <a:avLst/>
          </a:prstGeom>
        </p:spPr>
      </p:pic>
      <p:sp>
        <p:nvSpPr>
          <p:cNvPr id="35" name="Oval 34">
            <a:extLst>
              <a:ext uri="{FF2B5EF4-FFF2-40B4-BE49-F238E27FC236}">
                <a16:creationId xmlns:a16="http://schemas.microsoft.com/office/drawing/2014/main" id="{A2FACEE9-A3FA-EC68-2842-3F260AC06C53}"/>
              </a:ext>
            </a:extLst>
          </p:cNvPr>
          <p:cNvSpPr/>
          <p:nvPr/>
        </p:nvSpPr>
        <p:spPr>
          <a:xfrm>
            <a:off x="2588554" y="4940910"/>
            <a:ext cx="822960" cy="82296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457200"/>
            <a:endParaRPr lang="en-US">
              <a:solidFill>
                <a:srgbClr val="FFFFFF"/>
              </a:solidFill>
              <a:latin typeface="Arial" panose="020B0604020202020204"/>
            </a:endParaRPr>
          </a:p>
        </p:txBody>
      </p:sp>
      <p:sp>
        <p:nvSpPr>
          <p:cNvPr id="36" name="Oval 35">
            <a:extLst>
              <a:ext uri="{FF2B5EF4-FFF2-40B4-BE49-F238E27FC236}">
                <a16:creationId xmlns:a16="http://schemas.microsoft.com/office/drawing/2014/main" id="{8C11818F-F0FD-E4DC-EFA5-03287015CE3F}"/>
              </a:ext>
            </a:extLst>
          </p:cNvPr>
          <p:cNvSpPr/>
          <p:nvPr/>
        </p:nvSpPr>
        <p:spPr>
          <a:xfrm>
            <a:off x="6319243" y="3414069"/>
            <a:ext cx="822960" cy="822960"/>
          </a:xfrm>
          <a:prstGeom prst="ellipse">
            <a:avLst/>
          </a:prstGeom>
          <a:solidFill>
            <a:schemeClr val="accent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457200"/>
            <a:endParaRPr lang="en-US">
              <a:solidFill>
                <a:srgbClr val="FFFFFF"/>
              </a:solidFill>
              <a:latin typeface="Arial" panose="020B0604020202020204"/>
            </a:endParaRPr>
          </a:p>
        </p:txBody>
      </p:sp>
      <p:sp>
        <p:nvSpPr>
          <p:cNvPr id="37" name="Oval 36">
            <a:extLst>
              <a:ext uri="{FF2B5EF4-FFF2-40B4-BE49-F238E27FC236}">
                <a16:creationId xmlns:a16="http://schemas.microsoft.com/office/drawing/2014/main" id="{7C703C07-9B7C-665F-13E7-EBB794AF6C33}"/>
              </a:ext>
            </a:extLst>
          </p:cNvPr>
          <p:cNvSpPr/>
          <p:nvPr/>
        </p:nvSpPr>
        <p:spPr>
          <a:xfrm>
            <a:off x="6319243" y="4947472"/>
            <a:ext cx="822960" cy="82296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457200"/>
            <a:endParaRPr lang="en-US">
              <a:solidFill>
                <a:srgbClr val="FFFFFF"/>
              </a:solidFill>
              <a:latin typeface="Arial" panose="020B0604020202020204"/>
            </a:endParaRPr>
          </a:p>
        </p:txBody>
      </p:sp>
      <p:pic>
        <p:nvPicPr>
          <p:cNvPr id="38" name="Graphic 37">
            <a:extLst>
              <a:ext uri="{FF2B5EF4-FFF2-40B4-BE49-F238E27FC236}">
                <a16:creationId xmlns:a16="http://schemas.microsoft.com/office/drawing/2014/main" id="{77AD0DF8-157E-A5DF-515D-506F1A76FB42}"/>
              </a:ext>
            </a:extLst>
          </p:cNvPr>
          <p:cNvPicPr>
            <a:picLocks/>
          </p:cNvPicPr>
          <p:nvPr/>
        </p:nvPicPr>
        <p:blipFill>
          <a:blip cstate="print">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6456403" y="3496241"/>
            <a:ext cx="548640" cy="548640"/>
          </a:xfrm>
          <a:prstGeom prst="rect">
            <a:avLst/>
          </a:prstGeom>
        </p:spPr>
      </p:pic>
      <p:pic>
        <p:nvPicPr>
          <p:cNvPr id="39" name="Graphic 38">
            <a:extLst>
              <a:ext uri="{FF2B5EF4-FFF2-40B4-BE49-F238E27FC236}">
                <a16:creationId xmlns:a16="http://schemas.microsoft.com/office/drawing/2014/main" id="{5006A227-FD8C-3EB8-4B89-EFDC76ADF9EC}"/>
              </a:ext>
            </a:extLst>
          </p:cNvPr>
          <p:cNvPicPr>
            <a:picLocks/>
          </p:cNvPicPr>
          <p:nvPr/>
        </p:nvPicPr>
        <p:blipFill>
          <a:blip cstate="print">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771434" y="5130352"/>
            <a:ext cx="457200" cy="457200"/>
          </a:xfrm>
          <a:prstGeom prst="rect">
            <a:avLst/>
          </a:prstGeom>
        </p:spPr>
      </p:pic>
      <p:pic>
        <p:nvPicPr>
          <p:cNvPr id="40" name="Graphic 39">
            <a:extLst>
              <a:ext uri="{FF2B5EF4-FFF2-40B4-BE49-F238E27FC236}">
                <a16:creationId xmlns:a16="http://schemas.microsoft.com/office/drawing/2014/main" id="{80DB186C-C7A2-5E5D-DDD4-56AF9322A5B5}"/>
              </a:ext>
            </a:extLst>
          </p:cNvPr>
          <p:cNvPicPr>
            <a:picLocks/>
          </p:cNvPicPr>
          <p:nvPr/>
        </p:nvPicPr>
        <p:blipFill>
          <a:blip>
            <a:extLst>
              <a:ext uri="{96DAC541-7B7A-43D3-8B79-37D633B846F1}">
                <asvg:svgBlip xmlns:asvg="http://schemas.microsoft.com/office/drawing/2016/SVG/main" r:embed="rId7"/>
              </a:ext>
            </a:extLst>
          </a:blip>
          <a:stretch>
            <a:fillRect/>
          </a:stretch>
        </p:blipFill>
        <p:spPr>
          <a:xfrm>
            <a:off x="6410683" y="5032350"/>
            <a:ext cx="640080" cy="640080"/>
          </a:xfrm>
          <a:prstGeom prst="rect">
            <a:avLst/>
          </a:prstGeom>
        </p:spPr>
      </p:pic>
    </p:spTree>
    <p:extLst>
      <p:ext uri="{BB962C8B-B14F-4D97-AF65-F5344CB8AC3E}">
        <p14:creationId xmlns:p14="http://schemas.microsoft.com/office/powerpoint/2010/main" val="41845912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 name="TextBox 13"/>
          <p:cNvSpPr txBox="1">
            <a:spLocks noChangeArrowheads="1"/>
          </p:cNvSpPr>
          <p:nvPr/>
        </p:nvSpPr>
        <p:spPr bwMode="auto">
          <a:xfrm>
            <a:off x="2491451" y="1821074"/>
            <a:ext cx="6000647" cy="23525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nchor="ctr">
            <a:noAutofit/>
          </a:bodyPr>
          <a:lstStyle>
            <a:lvl1pPr>
              <a:lnSpc>
                <a:spcPct val="90000"/>
              </a:lnSpc>
              <a:spcBef>
                <a:spcPts val="1000"/>
              </a:spcBef>
              <a:buFont typeface="Arial" charset="0"/>
              <a:buChar char="•"/>
              <a:defRPr sz="2800">
                <a:solidFill>
                  <a:schemeClr val="tx1"/>
                </a:solidFill>
                <a:latin typeface="Georgia" charset="0"/>
                <a:ea typeface="ＭＳ Ｐゴシック" charset="-128"/>
                <a:cs typeface="MS PGothic" charset="-128"/>
              </a:defRPr>
            </a:lvl1pPr>
            <a:lvl2pPr marL="742950" indent="-285750">
              <a:lnSpc>
                <a:spcPct val="90000"/>
              </a:lnSpc>
              <a:spcBef>
                <a:spcPts val="500"/>
              </a:spcBef>
              <a:buFont typeface="Arial" charset="0"/>
              <a:buChar char="•"/>
              <a:defRPr sz="2400">
                <a:solidFill>
                  <a:schemeClr val="tx1"/>
                </a:solidFill>
                <a:latin typeface="Georgia" charset="0"/>
                <a:ea typeface="ＭＳ Ｐゴシック" charset="-128"/>
                <a:cs typeface="MS PGothic" charset="-128"/>
              </a:defRPr>
            </a:lvl2pPr>
            <a:lvl3pPr marL="1143000" indent="-228600">
              <a:lnSpc>
                <a:spcPct val="90000"/>
              </a:lnSpc>
              <a:spcBef>
                <a:spcPts val="500"/>
              </a:spcBef>
              <a:buFont typeface="Arial" charset="0"/>
              <a:buChar char="•"/>
              <a:defRPr sz="2000">
                <a:solidFill>
                  <a:schemeClr val="tx1"/>
                </a:solidFill>
                <a:latin typeface="Georgia" charset="0"/>
                <a:ea typeface="ＭＳ Ｐゴシック" charset="-128"/>
                <a:cs typeface="MS PGothic" charset="-128"/>
              </a:defRPr>
            </a:lvl3pPr>
            <a:lvl4pPr marL="1600200" indent="-228600">
              <a:lnSpc>
                <a:spcPct val="90000"/>
              </a:lnSpc>
              <a:spcBef>
                <a:spcPts val="500"/>
              </a:spcBef>
              <a:buFont typeface="Arial" charset="0"/>
              <a:buChar char="•"/>
              <a:defRPr>
                <a:solidFill>
                  <a:schemeClr val="tx1"/>
                </a:solidFill>
                <a:latin typeface="Georgia" charset="0"/>
                <a:ea typeface="ＭＳ Ｐゴシック" charset="-128"/>
                <a:cs typeface="MS PGothic" charset="-128"/>
              </a:defRPr>
            </a:lvl4pPr>
            <a:lvl5pPr marL="2057400" indent="-228600">
              <a:lnSpc>
                <a:spcPct val="90000"/>
              </a:lnSpc>
              <a:spcBef>
                <a:spcPts val="500"/>
              </a:spcBef>
              <a:buFont typeface="Arial" charset="0"/>
              <a:buChar char="•"/>
              <a:defRPr>
                <a:solidFill>
                  <a:schemeClr val="tx1"/>
                </a:solidFill>
                <a:latin typeface="Georgia" charset="0"/>
                <a:ea typeface="ＭＳ Ｐゴシック" charset="-128"/>
                <a:cs typeface="MS PGothic" charset="-128"/>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Georgia" charset="0"/>
                <a:ea typeface="ＭＳ Ｐゴシック" charset="-128"/>
                <a:cs typeface="MS PGothic" charset="-128"/>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Georgia" charset="0"/>
                <a:ea typeface="ＭＳ Ｐゴシック" charset="-128"/>
                <a:cs typeface="MS PGothic" charset="-128"/>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Georgia" charset="0"/>
                <a:ea typeface="ＭＳ Ｐゴシック" charset="-128"/>
                <a:cs typeface="MS PGothic" charset="-128"/>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Georgia" charset="0"/>
                <a:ea typeface="ＭＳ Ｐゴシック" charset="-128"/>
                <a:cs typeface="MS PGothic" charset="-128"/>
              </a:defRPr>
            </a:lvl9pPr>
          </a:lstStyle>
          <a:p>
            <a:pPr defTabSz="457200">
              <a:lnSpc>
                <a:spcPct val="100000"/>
              </a:lnSpc>
              <a:spcBef>
                <a:spcPct val="0"/>
              </a:spcBef>
              <a:buNone/>
            </a:pPr>
            <a:r>
              <a:rPr lang="en-US" altLang="en-US" sz="900" b="1">
                <a:solidFill>
                  <a:srgbClr val="245C94"/>
                </a:solidFill>
                <a:latin typeface="Arial" panose="020B0604020202020204"/>
                <a:cs typeface="Verdana"/>
              </a:rPr>
              <a:t>■</a:t>
            </a:r>
            <a:r>
              <a:rPr lang="en-US" altLang="en-US" sz="900" b="1">
                <a:solidFill>
                  <a:srgbClr val="000000"/>
                </a:solidFill>
                <a:latin typeface="Arial" panose="020B0604020202020204"/>
                <a:cs typeface="Verdana"/>
              </a:rPr>
              <a:t> </a:t>
            </a:r>
            <a:r>
              <a:rPr lang="en-US" altLang="en-US" sz="900">
                <a:solidFill>
                  <a:srgbClr val="000000"/>
                </a:solidFill>
                <a:latin typeface="Arial" panose="020B0604020202020204"/>
                <a:cs typeface="Verdana"/>
              </a:rPr>
              <a:t>Solid D    </a:t>
            </a:r>
            <a:r>
              <a:rPr lang="en-US" altLang="en-US" sz="900" b="1">
                <a:solidFill>
                  <a:srgbClr val="0070C0"/>
                </a:solidFill>
                <a:latin typeface="Arial" panose="020B0604020202020204"/>
                <a:cs typeface="Verdana"/>
              </a:rPr>
              <a:t>■</a:t>
            </a:r>
            <a:r>
              <a:rPr lang="en-US" altLang="en-US" sz="900" b="1">
                <a:solidFill>
                  <a:srgbClr val="000000"/>
                </a:solidFill>
                <a:latin typeface="Arial" panose="020B0604020202020204"/>
                <a:cs typeface="Verdana"/>
              </a:rPr>
              <a:t> </a:t>
            </a:r>
            <a:r>
              <a:rPr lang="en-US" altLang="en-US" sz="900">
                <a:solidFill>
                  <a:srgbClr val="000000"/>
                </a:solidFill>
                <a:latin typeface="Arial" panose="020B0604020202020204"/>
                <a:cs typeface="Verdana"/>
              </a:rPr>
              <a:t>Likely D    </a:t>
            </a:r>
            <a:r>
              <a:rPr lang="en-US" altLang="en-US" sz="900" b="1">
                <a:solidFill>
                  <a:srgbClr val="74A4D4"/>
                </a:solidFill>
                <a:latin typeface="Arial" panose="020B0604020202020204"/>
                <a:cs typeface="Verdana"/>
              </a:rPr>
              <a:t>■</a:t>
            </a:r>
            <a:r>
              <a:rPr lang="en-US" altLang="en-US" sz="900" b="1">
                <a:solidFill>
                  <a:srgbClr val="000000"/>
                </a:solidFill>
                <a:latin typeface="Arial" panose="020B0604020202020204"/>
                <a:cs typeface="Verdana"/>
              </a:rPr>
              <a:t> </a:t>
            </a:r>
            <a:r>
              <a:rPr lang="en-US" altLang="en-US" sz="900">
                <a:solidFill>
                  <a:srgbClr val="000000"/>
                </a:solidFill>
                <a:latin typeface="Arial" panose="020B0604020202020204"/>
                <a:cs typeface="Verdana"/>
              </a:rPr>
              <a:t>Lean D    </a:t>
            </a:r>
            <a:r>
              <a:rPr lang="en-US" altLang="en-US" sz="900" b="1">
                <a:solidFill>
                  <a:srgbClr val="ACACAC"/>
                </a:solidFill>
                <a:latin typeface="Arial" panose="020B0604020202020204"/>
                <a:cs typeface="Verdana"/>
              </a:rPr>
              <a:t>■</a:t>
            </a:r>
            <a:r>
              <a:rPr lang="en-US" altLang="en-US" sz="900" b="1">
                <a:solidFill>
                  <a:srgbClr val="000000"/>
                </a:solidFill>
                <a:latin typeface="Arial" panose="020B0604020202020204"/>
                <a:cs typeface="Verdana"/>
              </a:rPr>
              <a:t> </a:t>
            </a:r>
            <a:r>
              <a:rPr lang="en-US" altLang="en-US" sz="900">
                <a:solidFill>
                  <a:srgbClr val="000000"/>
                </a:solidFill>
                <a:latin typeface="Arial" panose="020B0604020202020204"/>
                <a:cs typeface="Verdana"/>
              </a:rPr>
              <a:t>Toss Up   </a:t>
            </a:r>
            <a:r>
              <a:rPr lang="en-US" altLang="en-US" sz="900" b="1">
                <a:solidFill>
                  <a:srgbClr val="F47484"/>
                </a:solidFill>
                <a:latin typeface="Arial" panose="020B0604020202020204"/>
                <a:cs typeface="Verdana"/>
              </a:rPr>
              <a:t>■</a:t>
            </a:r>
            <a:r>
              <a:rPr lang="en-US" altLang="en-US" sz="900" b="1">
                <a:solidFill>
                  <a:srgbClr val="000000"/>
                </a:solidFill>
                <a:latin typeface="Arial" panose="020B0604020202020204"/>
                <a:cs typeface="Verdana"/>
              </a:rPr>
              <a:t> </a:t>
            </a:r>
            <a:r>
              <a:rPr lang="en-US" altLang="en-US" sz="900">
                <a:solidFill>
                  <a:srgbClr val="000000"/>
                </a:solidFill>
                <a:latin typeface="Arial" panose="020B0604020202020204"/>
                <a:cs typeface="Verdana"/>
              </a:rPr>
              <a:t>Lean R    </a:t>
            </a:r>
            <a:r>
              <a:rPr lang="en-US" altLang="en-US" sz="900" b="1">
                <a:solidFill>
                  <a:srgbClr val="EC3C4C"/>
                </a:solidFill>
                <a:latin typeface="Arial" panose="020B0604020202020204"/>
                <a:cs typeface="Verdana"/>
              </a:rPr>
              <a:t>■ </a:t>
            </a:r>
            <a:r>
              <a:rPr lang="en-US" altLang="en-US" sz="900">
                <a:solidFill>
                  <a:srgbClr val="000000"/>
                </a:solidFill>
                <a:latin typeface="Arial" panose="020B0604020202020204"/>
                <a:cs typeface="Verdana"/>
              </a:rPr>
              <a:t>Likely R    </a:t>
            </a:r>
            <a:r>
              <a:rPr lang="en-US" altLang="en-US" sz="900" b="1">
                <a:solidFill>
                  <a:srgbClr val="BC3939"/>
                </a:solidFill>
                <a:latin typeface="Arial" panose="020B0604020202020204"/>
                <a:cs typeface="Verdana"/>
              </a:rPr>
              <a:t>■</a:t>
            </a:r>
            <a:r>
              <a:rPr lang="en-US" altLang="en-US" sz="900" b="1">
                <a:solidFill>
                  <a:srgbClr val="000000"/>
                </a:solidFill>
                <a:latin typeface="Arial" panose="020B0604020202020204"/>
                <a:cs typeface="Verdana"/>
              </a:rPr>
              <a:t> </a:t>
            </a:r>
            <a:r>
              <a:rPr lang="en-US" altLang="en-US" sz="900">
                <a:solidFill>
                  <a:srgbClr val="000000"/>
                </a:solidFill>
                <a:latin typeface="Arial" panose="020B0604020202020204"/>
                <a:cs typeface="Verdana"/>
              </a:rPr>
              <a:t>Solid R   </a:t>
            </a:r>
            <a:r>
              <a:rPr lang="en-US" altLang="en-US" sz="900" b="1">
                <a:solidFill>
                  <a:srgbClr val="D9D9D9"/>
                </a:solidFill>
                <a:latin typeface="Arial" panose="020B0604020202020204"/>
                <a:cs typeface="Verdana"/>
              </a:rPr>
              <a:t>■</a:t>
            </a:r>
            <a:r>
              <a:rPr lang="en-US" altLang="en-US" sz="900" b="1">
                <a:solidFill>
                  <a:srgbClr val="000000"/>
                </a:solidFill>
                <a:latin typeface="Arial" panose="020B0604020202020204"/>
                <a:cs typeface="Verdana"/>
              </a:rPr>
              <a:t> </a:t>
            </a:r>
            <a:r>
              <a:rPr lang="en-US" altLang="en-US" sz="900">
                <a:solidFill>
                  <a:srgbClr val="000000"/>
                </a:solidFill>
                <a:latin typeface="Arial" panose="020B0604020202020204"/>
                <a:cs typeface="Verdana"/>
              </a:rPr>
              <a:t>No election</a:t>
            </a:r>
          </a:p>
        </p:txBody>
      </p:sp>
      <p:sp>
        <p:nvSpPr>
          <p:cNvPr id="4" name="Title 3">
            <a:extLst>
              <a:ext uri="{FF2B5EF4-FFF2-40B4-BE49-F238E27FC236}">
                <a16:creationId xmlns:a16="http://schemas.microsoft.com/office/drawing/2014/main" id="{7CBA556D-5146-3242-94D4-057C01555EA9}"/>
              </a:ext>
            </a:extLst>
          </p:cNvPr>
          <p:cNvSpPr>
            <a:spLocks noGrp="1"/>
          </p:cNvSpPr>
          <p:nvPr>
            <p:ph type="title"/>
          </p:nvPr>
        </p:nvSpPr>
        <p:spPr/>
        <p:txBody>
          <a:bodyPr/>
          <a:lstStyle/>
          <a:p>
            <a:r>
              <a:rPr lang="en-US">
                <a:latin typeface="+mj-lt"/>
              </a:rPr>
              <a:t>Four Senate seats are considered </a:t>
            </a:r>
            <a:r>
              <a:rPr lang="en-US">
                <a:solidFill>
                  <a:schemeClr val="accent1">
                    <a:lumMod val="75000"/>
                  </a:schemeClr>
                </a:solidFill>
                <a:latin typeface="+mj-lt"/>
              </a:rPr>
              <a:t>toss-ups</a:t>
            </a:r>
            <a:r>
              <a:rPr lang="en-US">
                <a:latin typeface="+mj-lt"/>
              </a:rPr>
              <a:t> in the 2026 election</a:t>
            </a:r>
          </a:p>
        </p:txBody>
      </p:sp>
      <p:sp>
        <p:nvSpPr>
          <p:cNvPr id="132" name="Rectangle 14">
            <a:extLst>
              <a:ext uri="{FF2B5EF4-FFF2-40B4-BE49-F238E27FC236}">
                <a16:creationId xmlns:a16="http://schemas.microsoft.com/office/drawing/2014/main" id="{E1490D8F-E610-A847-8E56-C7C5F6CA7F24}"/>
              </a:ext>
            </a:extLst>
          </p:cNvPr>
          <p:cNvSpPr>
            <a:spLocks noChangeArrowheads="1"/>
          </p:cNvSpPr>
          <p:nvPr/>
        </p:nvSpPr>
        <p:spPr bwMode="auto">
          <a:xfrm>
            <a:off x="2477163" y="1559171"/>
            <a:ext cx="3280065" cy="276999"/>
          </a:xfrm>
          <a:prstGeom prst="rect">
            <a:avLst/>
          </a:prstGeom>
          <a:noFill/>
          <a:ln>
            <a:noFill/>
          </a:ln>
        </p:spPr>
        <p:txBody>
          <a:bodyPr wrap="none">
            <a:spAutoFit/>
          </a:bodyPr>
          <a:lstStyle>
            <a:lvl1pPr defTabSz="811213">
              <a:lnSpc>
                <a:spcPct val="90000"/>
              </a:lnSpc>
              <a:spcBef>
                <a:spcPts val="1000"/>
              </a:spcBef>
              <a:buFont typeface="Arial" panose="020B0604020202020204" pitchFamily="34" charset="0"/>
              <a:buChar char="•"/>
              <a:defRPr sz="2800">
                <a:solidFill>
                  <a:schemeClr val="tx1"/>
                </a:solidFill>
                <a:latin typeface="Georgia" panose="02040502050405020303" pitchFamily="18" charset="0"/>
                <a:ea typeface="ＭＳ Ｐゴシック" panose="020B0600070205080204" pitchFamily="34" charset="-128"/>
              </a:defRPr>
            </a:lvl1pPr>
            <a:lvl2pPr marL="742950" indent="-285750" defTabSz="811213">
              <a:lnSpc>
                <a:spcPct val="90000"/>
              </a:lnSpc>
              <a:spcBef>
                <a:spcPts val="500"/>
              </a:spcBef>
              <a:buFont typeface="Arial" panose="020B0604020202020204" pitchFamily="34" charset="0"/>
              <a:buChar char="•"/>
              <a:defRPr sz="2400">
                <a:solidFill>
                  <a:schemeClr val="tx1"/>
                </a:solidFill>
                <a:latin typeface="Georgia" panose="02040502050405020303" pitchFamily="18" charset="0"/>
                <a:ea typeface="ＭＳ Ｐゴシック" panose="020B0600070205080204" pitchFamily="34" charset="-128"/>
              </a:defRPr>
            </a:lvl2pPr>
            <a:lvl3pPr marL="1143000" indent="-228600" defTabSz="811213">
              <a:lnSpc>
                <a:spcPct val="90000"/>
              </a:lnSpc>
              <a:spcBef>
                <a:spcPts val="500"/>
              </a:spcBef>
              <a:buFont typeface="Arial" panose="020B0604020202020204" pitchFamily="34" charset="0"/>
              <a:buChar char="•"/>
              <a:defRPr sz="2000">
                <a:solidFill>
                  <a:schemeClr val="tx1"/>
                </a:solidFill>
                <a:latin typeface="Georgia" panose="02040502050405020303" pitchFamily="18" charset="0"/>
                <a:ea typeface="ＭＳ Ｐゴシック" panose="020B0600070205080204" pitchFamily="34" charset="-128"/>
              </a:defRPr>
            </a:lvl3pPr>
            <a:lvl4pPr marL="1600200" indent="-228600" defTabSz="811213">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ＭＳ Ｐゴシック" panose="020B0600070205080204" pitchFamily="34" charset="-128"/>
              </a:defRPr>
            </a:lvl4pPr>
            <a:lvl5pPr marL="2057400" indent="-228600" defTabSz="811213">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ＭＳ Ｐゴシック" panose="020B0600070205080204" pitchFamily="34" charset="-128"/>
              </a:defRPr>
            </a:lvl5pPr>
            <a:lvl6pPr marL="2514600" indent="-228600" defTabSz="811213"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ＭＳ Ｐゴシック" panose="020B0600070205080204" pitchFamily="34" charset="-128"/>
              </a:defRPr>
            </a:lvl6pPr>
            <a:lvl7pPr marL="2971800" indent="-228600" defTabSz="811213"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ＭＳ Ｐゴシック" panose="020B0600070205080204" pitchFamily="34" charset="-128"/>
              </a:defRPr>
            </a:lvl7pPr>
            <a:lvl8pPr marL="3429000" indent="-228600" defTabSz="811213"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ＭＳ Ｐゴシック" panose="020B0600070205080204" pitchFamily="34" charset="-128"/>
              </a:defRPr>
            </a:lvl8pPr>
            <a:lvl9pPr marL="3886200" indent="-228600" defTabSz="811213"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ＭＳ Ｐゴシック" panose="020B0600070205080204" pitchFamily="34" charset="-128"/>
              </a:defRPr>
            </a:lvl9pPr>
          </a:lstStyle>
          <a:p>
            <a:pPr>
              <a:lnSpc>
                <a:spcPct val="100000"/>
              </a:lnSpc>
              <a:spcBef>
                <a:spcPct val="0"/>
              </a:spcBef>
              <a:spcAft>
                <a:spcPts val="100"/>
              </a:spcAft>
              <a:buNone/>
              <a:defRPr/>
            </a:pPr>
            <a:r>
              <a:rPr lang="en-US" altLang="en-US" sz="1200" b="1">
                <a:solidFill>
                  <a:srgbClr val="000000"/>
                </a:solidFill>
                <a:latin typeface="Arial" panose="020B0604020202020204"/>
                <a:cs typeface="Arial" panose="020B0604020202020204" pitchFamily="34" charset="0"/>
              </a:rPr>
              <a:t>Cook Political Report: 2026 Senate ratings</a:t>
            </a:r>
          </a:p>
        </p:txBody>
      </p:sp>
      <p:grpSp>
        <p:nvGrpSpPr>
          <p:cNvPr id="7" name="Google Shape;2862;p71">
            <a:extLst>
              <a:ext uri="{FF2B5EF4-FFF2-40B4-BE49-F238E27FC236}">
                <a16:creationId xmlns:a16="http://schemas.microsoft.com/office/drawing/2014/main" id="{444EDB46-8B64-32CE-104F-9739FAC1A9B5}"/>
              </a:ext>
            </a:extLst>
          </p:cNvPr>
          <p:cNvGrpSpPr>
            <a:grpSpLocks noChangeAspect="1"/>
          </p:cNvGrpSpPr>
          <p:nvPr/>
        </p:nvGrpSpPr>
        <p:grpSpPr>
          <a:xfrm>
            <a:off x="2737901" y="2161327"/>
            <a:ext cx="6716198" cy="3818722"/>
            <a:chOff x="1476169" y="2544064"/>
            <a:chExt cx="6118618" cy="3532187"/>
          </a:xfrm>
          <a:solidFill>
            <a:schemeClr val="bg1">
              <a:lumMod val="85000"/>
            </a:schemeClr>
          </a:solidFill>
        </p:grpSpPr>
        <p:sp>
          <p:nvSpPr>
            <p:cNvPr id="11" name="Google Shape;2863;p71" title="AK">
              <a:extLst>
                <a:ext uri="{FF2B5EF4-FFF2-40B4-BE49-F238E27FC236}">
                  <a16:creationId xmlns:a16="http://schemas.microsoft.com/office/drawing/2014/main" id="{ACD22CF7-7F13-F2A6-ED01-01431FCCCA62}"/>
                </a:ext>
              </a:extLst>
            </p:cNvPr>
            <p:cNvSpPr/>
            <p:nvPr/>
          </p:nvSpPr>
          <p:spPr>
            <a:xfrm>
              <a:off x="1615854" y="5057076"/>
              <a:ext cx="873034" cy="701675"/>
            </a:xfrm>
            <a:custGeom>
              <a:avLst/>
              <a:gdLst/>
              <a:ahLst/>
              <a:cxnLst/>
              <a:rect l="l" t="t" r="r" b="b"/>
              <a:pathLst>
                <a:path w="450" h="356" extrusionOk="0">
                  <a:moveTo>
                    <a:pt x="443" y="324"/>
                  </a:moveTo>
                  <a:lnTo>
                    <a:pt x="445" y="323"/>
                  </a:lnTo>
                  <a:lnTo>
                    <a:pt x="449" y="318"/>
                  </a:lnTo>
                  <a:lnTo>
                    <a:pt x="450" y="311"/>
                  </a:lnTo>
                  <a:lnTo>
                    <a:pt x="444" y="303"/>
                  </a:lnTo>
                  <a:lnTo>
                    <a:pt x="436" y="297"/>
                  </a:lnTo>
                  <a:lnTo>
                    <a:pt x="430" y="294"/>
                  </a:lnTo>
                  <a:lnTo>
                    <a:pt x="427" y="293"/>
                  </a:lnTo>
                  <a:lnTo>
                    <a:pt x="422" y="290"/>
                  </a:lnTo>
                  <a:lnTo>
                    <a:pt x="417" y="285"/>
                  </a:lnTo>
                  <a:lnTo>
                    <a:pt x="407" y="278"/>
                  </a:lnTo>
                  <a:lnTo>
                    <a:pt x="401" y="270"/>
                  </a:lnTo>
                  <a:lnTo>
                    <a:pt x="396" y="263"/>
                  </a:lnTo>
                  <a:lnTo>
                    <a:pt x="394" y="259"/>
                  </a:lnTo>
                  <a:lnTo>
                    <a:pt x="389" y="255"/>
                  </a:lnTo>
                  <a:lnTo>
                    <a:pt x="383" y="250"/>
                  </a:lnTo>
                  <a:lnTo>
                    <a:pt x="376" y="245"/>
                  </a:lnTo>
                  <a:lnTo>
                    <a:pt x="369" y="242"/>
                  </a:lnTo>
                  <a:lnTo>
                    <a:pt x="364" y="239"/>
                  </a:lnTo>
                  <a:lnTo>
                    <a:pt x="359" y="237"/>
                  </a:lnTo>
                  <a:lnTo>
                    <a:pt x="356" y="237"/>
                  </a:lnTo>
                  <a:lnTo>
                    <a:pt x="352" y="241"/>
                  </a:lnTo>
                  <a:lnTo>
                    <a:pt x="346" y="247"/>
                  </a:lnTo>
                  <a:lnTo>
                    <a:pt x="341" y="252"/>
                  </a:lnTo>
                  <a:lnTo>
                    <a:pt x="335" y="255"/>
                  </a:lnTo>
                  <a:lnTo>
                    <a:pt x="329" y="251"/>
                  </a:lnTo>
                  <a:lnTo>
                    <a:pt x="323" y="244"/>
                  </a:lnTo>
                  <a:lnTo>
                    <a:pt x="318" y="239"/>
                  </a:lnTo>
                  <a:lnTo>
                    <a:pt x="312" y="236"/>
                  </a:lnTo>
                  <a:lnTo>
                    <a:pt x="306" y="237"/>
                  </a:lnTo>
                  <a:lnTo>
                    <a:pt x="299" y="240"/>
                  </a:lnTo>
                  <a:lnTo>
                    <a:pt x="293" y="240"/>
                  </a:lnTo>
                  <a:lnTo>
                    <a:pt x="290" y="236"/>
                  </a:lnTo>
                  <a:lnTo>
                    <a:pt x="285" y="218"/>
                  </a:lnTo>
                  <a:lnTo>
                    <a:pt x="277" y="182"/>
                  </a:lnTo>
                  <a:lnTo>
                    <a:pt x="269" y="144"/>
                  </a:lnTo>
                  <a:lnTo>
                    <a:pt x="263" y="118"/>
                  </a:lnTo>
                  <a:lnTo>
                    <a:pt x="258" y="93"/>
                  </a:lnTo>
                  <a:lnTo>
                    <a:pt x="251" y="61"/>
                  </a:lnTo>
                  <a:lnTo>
                    <a:pt x="244" y="34"/>
                  </a:lnTo>
                  <a:lnTo>
                    <a:pt x="242" y="22"/>
                  </a:lnTo>
                  <a:lnTo>
                    <a:pt x="240" y="22"/>
                  </a:lnTo>
                  <a:lnTo>
                    <a:pt x="237" y="22"/>
                  </a:lnTo>
                  <a:lnTo>
                    <a:pt x="233" y="22"/>
                  </a:lnTo>
                  <a:lnTo>
                    <a:pt x="229" y="21"/>
                  </a:lnTo>
                  <a:lnTo>
                    <a:pt x="225" y="19"/>
                  </a:lnTo>
                  <a:lnTo>
                    <a:pt x="222" y="17"/>
                  </a:lnTo>
                  <a:lnTo>
                    <a:pt x="219" y="17"/>
                  </a:lnTo>
                  <a:lnTo>
                    <a:pt x="213" y="17"/>
                  </a:lnTo>
                  <a:lnTo>
                    <a:pt x="209" y="17"/>
                  </a:lnTo>
                  <a:lnTo>
                    <a:pt x="205" y="17"/>
                  </a:lnTo>
                  <a:lnTo>
                    <a:pt x="200" y="17"/>
                  </a:lnTo>
                  <a:lnTo>
                    <a:pt x="194" y="17"/>
                  </a:lnTo>
                  <a:lnTo>
                    <a:pt x="189" y="17"/>
                  </a:lnTo>
                  <a:lnTo>
                    <a:pt x="183" y="17"/>
                  </a:lnTo>
                  <a:lnTo>
                    <a:pt x="178" y="16"/>
                  </a:lnTo>
                  <a:lnTo>
                    <a:pt x="174" y="15"/>
                  </a:lnTo>
                  <a:lnTo>
                    <a:pt x="168" y="13"/>
                  </a:lnTo>
                  <a:lnTo>
                    <a:pt x="164" y="13"/>
                  </a:lnTo>
                  <a:lnTo>
                    <a:pt x="161" y="14"/>
                  </a:lnTo>
                  <a:lnTo>
                    <a:pt x="157" y="15"/>
                  </a:lnTo>
                  <a:lnTo>
                    <a:pt x="154" y="15"/>
                  </a:lnTo>
                  <a:lnTo>
                    <a:pt x="152" y="13"/>
                  </a:lnTo>
                  <a:lnTo>
                    <a:pt x="149" y="11"/>
                  </a:lnTo>
                  <a:lnTo>
                    <a:pt x="144" y="7"/>
                  </a:lnTo>
                  <a:lnTo>
                    <a:pt x="139" y="5"/>
                  </a:lnTo>
                  <a:lnTo>
                    <a:pt x="139" y="2"/>
                  </a:lnTo>
                  <a:lnTo>
                    <a:pt x="138" y="2"/>
                  </a:lnTo>
                  <a:lnTo>
                    <a:pt x="133" y="2"/>
                  </a:lnTo>
                  <a:lnTo>
                    <a:pt x="126" y="2"/>
                  </a:lnTo>
                  <a:lnTo>
                    <a:pt x="121" y="1"/>
                  </a:lnTo>
                  <a:lnTo>
                    <a:pt x="115" y="0"/>
                  </a:lnTo>
                  <a:lnTo>
                    <a:pt x="111" y="1"/>
                  </a:lnTo>
                  <a:lnTo>
                    <a:pt x="108" y="4"/>
                  </a:lnTo>
                  <a:lnTo>
                    <a:pt x="106" y="5"/>
                  </a:lnTo>
                  <a:lnTo>
                    <a:pt x="101" y="6"/>
                  </a:lnTo>
                  <a:lnTo>
                    <a:pt x="95" y="7"/>
                  </a:lnTo>
                  <a:lnTo>
                    <a:pt x="88" y="9"/>
                  </a:lnTo>
                  <a:lnTo>
                    <a:pt x="83" y="12"/>
                  </a:lnTo>
                  <a:lnTo>
                    <a:pt x="78" y="14"/>
                  </a:lnTo>
                  <a:lnTo>
                    <a:pt x="73" y="15"/>
                  </a:lnTo>
                  <a:lnTo>
                    <a:pt x="68" y="15"/>
                  </a:lnTo>
                  <a:lnTo>
                    <a:pt x="64" y="14"/>
                  </a:lnTo>
                  <a:lnTo>
                    <a:pt x="61" y="16"/>
                  </a:lnTo>
                  <a:lnTo>
                    <a:pt x="60" y="23"/>
                  </a:lnTo>
                  <a:lnTo>
                    <a:pt x="58" y="32"/>
                  </a:lnTo>
                  <a:lnTo>
                    <a:pt x="58" y="40"/>
                  </a:lnTo>
                  <a:lnTo>
                    <a:pt x="55" y="45"/>
                  </a:lnTo>
                  <a:lnTo>
                    <a:pt x="49" y="47"/>
                  </a:lnTo>
                  <a:lnTo>
                    <a:pt x="42" y="47"/>
                  </a:lnTo>
                  <a:lnTo>
                    <a:pt x="38" y="49"/>
                  </a:lnTo>
                  <a:lnTo>
                    <a:pt x="34" y="50"/>
                  </a:lnTo>
                  <a:lnTo>
                    <a:pt x="31" y="52"/>
                  </a:lnTo>
                  <a:lnTo>
                    <a:pt x="28" y="54"/>
                  </a:lnTo>
                  <a:lnTo>
                    <a:pt x="28" y="58"/>
                  </a:lnTo>
                  <a:lnTo>
                    <a:pt x="30" y="61"/>
                  </a:lnTo>
                  <a:lnTo>
                    <a:pt x="32" y="65"/>
                  </a:lnTo>
                  <a:lnTo>
                    <a:pt x="36" y="68"/>
                  </a:lnTo>
                  <a:lnTo>
                    <a:pt x="41" y="73"/>
                  </a:lnTo>
                  <a:lnTo>
                    <a:pt x="46" y="78"/>
                  </a:lnTo>
                  <a:lnTo>
                    <a:pt x="48" y="85"/>
                  </a:lnTo>
                  <a:lnTo>
                    <a:pt x="50" y="91"/>
                  </a:lnTo>
                  <a:lnTo>
                    <a:pt x="55" y="92"/>
                  </a:lnTo>
                  <a:lnTo>
                    <a:pt x="58" y="93"/>
                  </a:lnTo>
                  <a:lnTo>
                    <a:pt x="61" y="97"/>
                  </a:lnTo>
                  <a:lnTo>
                    <a:pt x="63" y="103"/>
                  </a:lnTo>
                  <a:lnTo>
                    <a:pt x="64" y="110"/>
                  </a:lnTo>
                  <a:lnTo>
                    <a:pt x="64" y="113"/>
                  </a:lnTo>
                  <a:lnTo>
                    <a:pt x="61" y="115"/>
                  </a:lnTo>
                  <a:lnTo>
                    <a:pt x="57" y="114"/>
                  </a:lnTo>
                  <a:lnTo>
                    <a:pt x="54" y="112"/>
                  </a:lnTo>
                  <a:lnTo>
                    <a:pt x="50" y="110"/>
                  </a:lnTo>
                  <a:lnTo>
                    <a:pt x="48" y="106"/>
                  </a:lnTo>
                  <a:lnTo>
                    <a:pt x="46" y="103"/>
                  </a:lnTo>
                  <a:lnTo>
                    <a:pt x="45" y="100"/>
                  </a:lnTo>
                  <a:lnTo>
                    <a:pt x="42" y="99"/>
                  </a:lnTo>
                  <a:lnTo>
                    <a:pt x="38" y="100"/>
                  </a:lnTo>
                  <a:lnTo>
                    <a:pt x="31" y="103"/>
                  </a:lnTo>
                  <a:lnTo>
                    <a:pt x="25" y="105"/>
                  </a:lnTo>
                  <a:lnTo>
                    <a:pt x="18" y="107"/>
                  </a:lnTo>
                  <a:lnTo>
                    <a:pt x="11" y="110"/>
                  </a:lnTo>
                  <a:lnTo>
                    <a:pt x="5" y="111"/>
                  </a:lnTo>
                  <a:lnTo>
                    <a:pt x="1" y="114"/>
                  </a:lnTo>
                  <a:lnTo>
                    <a:pt x="0" y="116"/>
                  </a:lnTo>
                  <a:lnTo>
                    <a:pt x="1" y="119"/>
                  </a:lnTo>
                  <a:lnTo>
                    <a:pt x="5" y="121"/>
                  </a:lnTo>
                  <a:lnTo>
                    <a:pt x="10" y="123"/>
                  </a:lnTo>
                  <a:lnTo>
                    <a:pt x="15" y="126"/>
                  </a:lnTo>
                  <a:lnTo>
                    <a:pt x="15" y="129"/>
                  </a:lnTo>
                  <a:lnTo>
                    <a:pt x="12" y="134"/>
                  </a:lnTo>
                  <a:lnTo>
                    <a:pt x="12" y="137"/>
                  </a:lnTo>
                  <a:lnTo>
                    <a:pt x="13" y="141"/>
                  </a:lnTo>
                  <a:lnTo>
                    <a:pt x="16" y="146"/>
                  </a:lnTo>
                  <a:lnTo>
                    <a:pt x="17" y="151"/>
                  </a:lnTo>
                  <a:lnTo>
                    <a:pt x="18" y="154"/>
                  </a:lnTo>
                  <a:lnTo>
                    <a:pt x="20" y="156"/>
                  </a:lnTo>
                  <a:lnTo>
                    <a:pt x="24" y="153"/>
                  </a:lnTo>
                  <a:lnTo>
                    <a:pt x="28" y="151"/>
                  </a:lnTo>
                  <a:lnTo>
                    <a:pt x="33" y="150"/>
                  </a:lnTo>
                  <a:lnTo>
                    <a:pt x="36" y="149"/>
                  </a:lnTo>
                  <a:lnTo>
                    <a:pt x="41" y="150"/>
                  </a:lnTo>
                  <a:lnTo>
                    <a:pt x="47" y="151"/>
                  </a:lnTo>
                  <a:lnTo>
                    <a:pt x="53" y="150"/>
                  </a:lnTo>
                  <a:lnTo>
                    <a:pt x="60" y="150"/>
                  </a:lnTo>
                  <a:lnTo>
                    <a:pt x="64" y="150"/>
                  </a:lnTo>
                  <a:lnTo>
                    <a:pt x="65" y="152"/>
                  </a:lnTo>
                  <a:lnTo>
                    <a:pt x="64" y="156"/>
                  </a:lnTo>
                  <a:lnTo>
                    <a:pt x="63" y="160"/>
                  </a:lnTo>
                  <a:lnTo>
                    <a:pt x="64" y="164"/>
                  </a:lnTo>
                  <a:lnTo>
                    <a:pt x="66" y="167"/>
                  </a:lnTo>
                  <a:lnTo>
                    <a:pt x="65" y="172"/>
                  </a:lnTo>
                  <a:lnTo>
                    <a:pt x="63" y="175"/>
                  </a:lnTo>
                  <a:lnTo>
                    <a:pt x="60" y="176"/>
                  </a:lnTo>
                  <a:lnTo>
                    <a:pt x="55" y="175"/>
                  </a:lnTo>
                  <a:lnTo>
                    <a:pt x="50" y="174"/>
                  </a:lnTo>
                  <a:lnTo>
                    <a:pt x="46" y="173"/>
                  </a:lnTo>
                  <a:lnTo>
                    <a:pt x="45" y="176"/>
                  </a:lnTo>
                  <a:lnTo>
                    <a:pt x="42" y="180"/>
                  </a:lnTo>
                  <a:lnTo>
                    <a:pt x="39" y="181"/>
                  </a:lnTo>
                  <a:lnTo>
                    <a:pt x="34" y="180"/>
                  </a:lnTo>
                  <a:lnTo>
                    <a:pt x="32" y="179"/>
                  </a:lnTo>
                  <a:lnTo>
                    <a:pt x="31" y="178"/>
                  </a:lnTo>
                  <a:lnTo>
                    <a:pt x="28" y="179"/>
                  </a:lnTo>
                  <a:lnTo>
                    <a:pt x="24" y="181"/>
                  </a:lnTo>
                  <a:lnTo>
                    <a:pt x="22" y="184"/>
                  </a:lnTo>
                  <a:lnTo>
                    <a:pt x="22" y="187"/>
                  </a:lnTo>
                  <a:lnTo>
                    <a:pt x="22" y="190"/>
                  </a:lnTo>
                  <a:lnTo>
                    <a:pt x="16" y="195"/>
                  </a:lnTo>
                  <a:lnTo>
                    <a:pt x="9" y="199"/>
                  </a:lnTo>
                  <a:lnTo>
                    <a:pt x="7" y="202"/>
                  </a:lnTo>
                  <a:lnTo>
                    <a:pt x="7" y="204"/>
                  </a:lnTo>
                  <a:lnTo>
                    <a:pt x="5" y="207"/>
                  </a:lnTo>
                  <a:lnTo>
                    <a:pt x="4" y="212"/>
                  </a:lnTo>
                  <a:lnTo>
                    <a:pt x="4" y="217"/>
                  </a:lnTo>
                  <a:lnTo>
                    <a:pt x="5" y="222"/>
                  </a:lnTo>
                  <a:lnTo>
                    <a:pt x="8" y="226"/>
                  </a:lnTo>
                  <a:lnTo>
                    <a:pt x="10" y="229"/>
                  </a:lnTo>
                  <a:lnTo>
                    <a:pt x="11" y="234"/>
                  </a:lnTo>
                  <a:lnTo>
                    <a:pt x="11" y="237"/>
                  </a:lnTo>
                  <a:lnTo>
                    <a:pt x="11" y="239"/>
                  </a:lnTo>
                  <a:lnTo>
                    <a:pt x="15" y="250"/>
                  </a:lnTo>
                  <a:lnTo>
                    <a:pt x="15" y="251"/>
                  </a:lnTo>
                  <a:lnTo>
                    <a:pt x="16" y="255"/>
                  </a:lnTo>
                  <a:lnTo>
                    <a:pt x="18" y="257"/>
                  </a:lnTo>
                  <a:lnTo>
                    <a:pt x="22" y="259"/>
                  </a:lnTo>
                  <a:lnTo>
                    <a:pt x="28" y="260"/>
                  </a:lnTo>
                  <a:lnTo>
                    <a:pt x="35" y="260"/>
                  </a:lnTo>
                  <a:lnTo>
                    <a:pt x="41" y="260"/>
                  </a:lnTo>
                  <a:lnTo>
                    <a:pt x="43" y="260"/>
                  </a:lnTo>
                  <a:lnTo>
                    <a:pt x="43" y="264"/>
                  </a:lnTo>
                  <a:lnTo>
                    <a:pt x="42" y="272"/>
                  </a:lnTo>
                  <a:lnTo>
                    <a:pt x="43" y="280"/>
                  </a:lnTo>
                  <a:lnTo>
                    <a:pt x="45" y="287"/>
                  </a:lnTo>
                  <a:lnTo>
                    <a:pt x="49" y="288"/>
                  </a:lnTo>
                  <a:lnTo>
                    <a:pt x="54" y="287"/>
                  </a:lnTo>
                  <a:lnTo>
                    <a:pt x="60" y="285"/>
                  </a:lnTo>
                  <a:lnTo>
                    <a:pt x="64" y="286"/>
                  </a:lnTo>
                  <a:lnTo>
                    <a:pt x="69" y="290"/>
                  </a:lnTo>
                  <a:lnTo>
                    <a:pt x="73" y="294"/>
                  </a:lnTo>
                  <a:lnTo>
                    <a:pt x="78" y="298"/>
                  </a:lnTo>
                  <a:lnTo>
                    <a:pt x="79" y="300"/>
                  </a:lnTo>
                  <a:lnTo>
                    <a:pt x="79" y="297"/>
                  </a:lnTo>
                  <a:lnTo>
                    <a:pt x="80" y="294"/>
                  </a:lnTo>
                  <a:lnTo>
                    <a:pt x="83" y="290"/>
                  </a:lnTo>
                  <a:lnTo>
                    <a:pt x="86" y="290"/>
                  </a:lnTo>
                  <a:lnTo>
                    <a:pt x="92" y="290"/>
                  </a:lnTo>
                  <a:lnTo>
                    <a:pt x="96" y="289"/>
                  </a:lnTo>
                  <a:lnTo>
                    <a:pt x="100" y="289"/>
                  </a:lnTo>
                  <a:lnTo>
                    <a:pt x="100" y="292"/>
                  </a:lnTo>
                  <a:lnTo>
                    <a:pt x="98" y="297"/>
                  </a:lnTo>
                  <a:lnTo>
                    <a:pt x="96" y="305"/>
                  </a:lnTo>
                  <a:lnTo>
                    <a:pt x="94" y="315"/>
                  </a:lnTo>
                  <a:lnTo>
                    <a:pt x="89" y="323"/>
                  </a:lnTo>
                  <a:lnTo>
                    <a:pt x="84" y="330"/>
                  </a:lnTo>
                  <a:lnTo>
                    <a:pt x="80" y="335"/>
                  </a:lnTo>
                  <a:lnTo>
                    <a:pt x="78" y="340"/>
                  </a:lnTo>
                  <a:lnTo>
                    <a:pt x="75" y="342"/>
                  </a:lnTo>
                  <a:lnTo>
                    <a:pt x="70" y="342"/>
                  </a:lnTo>
                  <a:lnTo>
                    <a:pt x="64" y="342"/>
                  </a:lnTo>
                  <a:lnTo>
                    <a:pt x="58" y="345"/>
                  </a:lnTo>
                  <a:lnTo>
                    <a:pt x="55" y="347"/>
                  </a:lnTo>
                  <a:lnTo>
                    <a:pt x="55" y="350"/>
                  </a:lnTo>
                  <a:lnTo>
                    <a:pt x="57" y="354"/>
                  </a:lnTo>
                  <a:lnTo>
                    <a:pt x="61" y="356"/>
                  </a:lnTo>
                  <a:lnTo>
                    <a:pt x="64" y="356"/>
                  </a:lnTo>
                  <a:lnTo>
                    <a:pt x="68" y="355"/>
                  </a:lnTo>
                  <a:lnTo>
                    <a:pt x="72" y="353"/>
                  </a:lnTo>
                  <a:lnTo>
                    <a:pt x="77" y="349"/>
                  </a:lnTo>
                  <a:lnTo>
                    <a:pt x="84" y="347"/>
                  </a:lnTo>
                  <a:lnTo>
                    <a:pt x="89" y="343"/>
                  </a:lnTo>
                  <a:lnTo>
                    <a:pt x="94" y="339"/>
                  </a:lnTo>
                  <a:lnTo>
                    <a:pt x="98" y="335"/>
                  </a:lnTo>
                  <a:lnTo>
                    <a:pt x="101" y="333"/>
                  </a:lnTo>
                  <a:lnTo>
                    <a:pt x="106" y="333"/>
                  </a:lnTo>
                  <a:lnTo>
                    <a:pt x="109" y="334"/>
                  </a:lnTo>
                  <a:lnTo>
                    <a:pt x="113" y="333"/>
                  </a:lnTo>
                  <a:lnTo>
                    <a:pt x="115" y="330"/>
                  </a:lnTo>
                  <a:lnTo>
                    <a:pt x="116" y="325"/>
                  </a:lnTo>
                  <a:lnTo>
                    <a:pt x="117" y="320"/>
                  </a:lnTo>
                  <a:lnTo>
                    <a:pt x="118" y="318"/>
                  </a:lnTo>
                  <a:lnTo>
                    <a:pt x="121" y="316"/>
                  </a:lnTo>
                  <a:lnTo>
                    <a:pt x="125" y="312"/>
                  </a:lnTo>
                  <a:lnTo>
                    <a:pt x="131" y="309"/>
                  </a:lnTo>
                  <a:lnTo>
                    <a:pt x="136" y="307"/>
                  </a:lnTo>
                  <a:lnTo>
                    <a:pt x="138" y="305"/>
                  </a:lnTo>
                  <a:lnTo>
                    <a:pt x="138" y="304"/>
                  </a:lnTo>
                  <a:lnTo>
                    <a:pt x="137" y="302"/>
                  </a:lnTo>
                  <a:lnTo>
                    <a:pt x="138" y="300"/>
                  </a:lnTo>
                  <a:lnTo>
                    <a:pt x="141" y="297"/>
                  </a:lnTo>
                  <a:lnTo>
                    <a:pt x="145" y="296"/>
                  </a:lnTo>
                  <a:lnTo>
                    <a:pt x="148" y="294"/>
                  </a:lnTo>
                  <a:lnTo>
                    <a:pt x="149" y="290"/>
                  </a:lnTo>
                  <a:lnTo>
                    <a:pt x="148" y="287"/>
                  </a:lnTo>
                  <a:lnTo>
                    <a:pt x="146" y="283"/>
                  </a:lnTo>
                  <a:lnTo>
                    <a:pt x="142" y="281"/>
                  </a:lnTo>
                  <a:lnTo>
                    <a:pt x="142" y="278"/>
                  </a:lnTo>
                  <a:lnTo>
                    <a:pt x="144" y="274"/>
                  </a:lnTo>
                  <a:lnTo>
                    <a:pt x="146" y="271"/>
                  </a:lnTo>
                  <a:lnTo>
                    <a:pt x="148" y="269"/>
                  </a:lnTo>
                  <a:lnTo>
                    <a:pt x="151" y="265"/>
                  </a:lnTo>
                  <a:lnTo>
                    <a:pt x="154" y="258"/>
                  </a:lnTo>
                  <a:lnTo>
                    <a:pt x="159" y="249"/>
                  </a:lnTo>
                  <a:lnTo>
                    <a:pt x="164" y="241"/>
                  </a:lnTo>
                  <a:lnTo>
                    <a:pt x="169" y="235"/>
                  </a:lnTo>
                  <a:lnTo>
                    <a:pt x="175" y="234"/>
                  </a:lnTo>
                  <a:lnTo>
                    <a:pt x="177" y="236"/>
                  </a:lnTo>
                  <a:lnTo>
                    <a:pt x="176" y="240"/>
                  </a:lnTo>
                  <a:lnTo>
                    <a:pt x="174" y="243"/>
                  </a:lnTo>
                  <a:lnTo>
                    <a:pt x="170" y="248"/>
                  </a:lnTo>
                  <a:lnTo>
                    <a:pt x="168" y="254"/>
                  </a:lnTo>
                  <a:lnTo>
                    <a:pt x="167" y="260"/>
                  </a:lnTo>
                  <a:lnTo>
                    <a:pt x="166" y="267"/>
                  </a:lnTo>
                  <a:lnTo>
                    <a:pt x="164" y="270"/>
                  </a:lnTo>
                  <a:lnTo>
                    <a:pt x="163" y="272"/>
                  </a:lnTo>
                  <a:lnTo>
                    <a:pt x="163" y="277"/>
                  </a:lnTo>
                  <a:lnTo>
                    <a:pt x="164" y="280"/>
                  </a:lnTo>
                  <a:lnTo>
                    <a:pt x="168" y="280"/>
                  </a:lnTo>
                  <a:lnTo>
                    <a:pt x="172" y="277"/>
                  </a:lnTo>
                  <a:lnTo>
                    <a:pt x="178" y="273"/>
                  </a:lnTo>
                  <a:lnTo>
                    <a:pt x="183" y="270"/>
                  </a:lnTo>
                  <a:lnTo>
                    <a:pt x="186" y="266"/>
                  </a:lnTo>
                  <a:lnTo>
                    <a:pt x="189" y="264"/>
                  </a:lnTo>
                  <a:lnTo>
                    <a:pt x="189" y="263"/>
                  </a:lnTo>
                  <a:lnTo>
                    <a:pt x="191" y="260"/>
                  </a:lnTo>
                  <a:lnTo>
                    <a:pt x="194" y="260"/>
                  </a:lnTo>
                  <a:lnTo>
                    <a:pt x="199" y="259"/>
                  </a:lnTo>
                  <a:lnTo>
                    <a:pt x="204" y="255"/>
                  </a:lnTo>
                  <a:lnTo>
                    <a:pt x="206" y="251"/>
                  </a:lnTo>
                  <a:lnTo>
                    <a:pt x="207" y="250"/>
                  </a:lnTo>
                  <a:lnTo>
                    <a:pt x="206" y="249"/>
                  </a:lnTo>
                  <a:lnTo>
                    <a:pt x="204" y="245"/>
                  </a:lnTo>
                  <a:lnTo>
                    <a:pt x="204" y="242"/>
                  </a:lnTo>
                  <a:lnTo>
                    <a:pt x="207" y="239"/>
                  </a:lnTo>
                  <a:lnTo>
                    <a:pt x="213" y="237"/>
                  </a:lnTo>
                  <a:lnTo>
                    <a:pt x="219" y="237"/>
                  </a:lnTo>
                  <a:lnTo>
                    <a:pt x="223" y="239"/>
                  </a:lnTo>
                  <a:lnTo>
                    <a:pt x="227" y="240"/>
                  </a:lnTo>
                  <a:lnTo>
                    <a:pt x="230" y="242"/>
                  </a:lnTo>
                  <a:lnTo>
                    <a:pt x="235" y="243"/>
                  </a:lnTo>
                  <a:lnTo>
                    <a:pt x="242" y="245"/>
                  </a:lnTo>
                  <a:lnTo>
                    <a:pt x="250" y="248"/>
                  </a:lnTo>
                  <a:lnTo>
                    <a:pt x="257" y="249"/>
                  </a:lnTo>
                  <a:lnTo>
                    <a:pt x="260" y="249"/>
                  </a:lnTo>
                  <a:lnTo>
                    <a:pt x="262" y="248"/>
                  </a:lnTo>
                  <a:lnTo>
                    <a:pt x="266" y="248"/>
                  </a:lnTo>
                  <a:lnTo>
                    <a:pt x="270" y="248"/>
                  </a:lnTo>
                  <a:lnTo>
                    <a:pt x="275" y="249"/>
                  </a:lnTo>
                  <a:lnTo>
                    <a:pt x="280" y="250"/>
                  </a:lnTo>
                  <a:lnTo>
                    <a:pt x="288" y="250"/>
                  </a:lnTo>
                  <a:lnTo>
                    <a:pt x="296" y="250"/>
                  </a:lnTo>
                  <a:lnTo>
                    <a:pt x="301" y="250"/>
                  </a:lnTo>
                  <a:lnTo>
                    <a:pt x="306" y="251"/>
                  </a:lnTo>
                  <a:lnTo>
                    <a:pt x="311" y="255"/>
                  </a:lnTo>
                  <a:lnTo>
                    <a:pt x="316" y="258"/>
                  </a:lnTo>
                  <a:lnTo>
                    <a:pt x="322" y="259"/>
                  </a:lnTo>
                  <a:lnTo>
                    <a:pt x="327" y="260"/>
                  </a:lnTo>
                  <a:lnTo>
                    <a:pt x="328" y="260"/>
                  </a:lnTo>
                  <a:lnTo>
                    <a:pt x="329" y="262"/>
                  </a:lnTo>
                  <a:lnTo>
                    <a:pt x="330" y="263"/>
                  </a:lnTo>
                  <a:lnTo>
                    <a:pt x="334" y="266"/>
                  </a:lnTo>
                  <a:lnTo>
                    <a:pt x="338" y="269"/>
                  </a:lnTo>
                  <a:lnTo>
                    <a:pt x="344" y="270"/>
                  </a:lnTo>
                  <a:lnTo>
                    <a:pt x="349" y="271"/>
                  </a:lnTo>
                  <a:lnTo>
                    <a:pt x="352" y="271"/>
                  </a:lnTo>
                  <a:lnTo>
                    <a:pt x="354" y="269"/>
                  </a:lnTo>
                  <a:lnTo>
                    <a:pt x="356" y="265"/>
                  </a:lnTo>
                  <a:lnTo>
                    <a:pt x="357" y="262"/>
                  </a:lnTo>
                  <a:lnTo>
                    <a:pt x="359" y="262"/>
                  </a:lnTo>
                  <a:lnTo>
                    <a:pt x="365" y="263"/>
                  </a:lnTo>
                  <a:lnTo>
                    <a:pt x="372" y="265"/>
                  </a:lnTo>
                  <a:lnTo>
                    <a:pt x="377" y="266"/>
                  </a:lnTo>
                  <a:lnTo>
                    <a:pt x="383" y="269"/>
                  </a:lnTo>
                  <a:lnTo>
                    <a:pt x="388" y="273"/>
                  </a:lnTo>
                  <a:lnTo>
                    <a:pt x="392" y="279"/>
                  </a:lnTo>
                  <a:lnTo>
                    <a:pt x="397" y="283"/>
                  </a:lnTo>
                  <a:lnTo>
                    <a:pt x="401" y="286"/>
                  </a:lnTo>
                  <a:lnTo>
                    <a:pt x="402" y="287"/>
                  </a:lnTo>
                  <a:lnTo>
                    <a:pt x="412" y="297"/>
                  </a:lnTo>
                  <a:lnTo>
                    <a:pt x="418" y="303"/>
                  </a:lnTo>
                  <a:lnTo>
                    <a:pt x="419" y="303"/>
                  </a:lnTo>
                  <a:lnTo>
                    <a:pt x="421" y="303"/>
                  </a:lnTo>
                  <a:lnTo>
                    <a:pt x="424" y="304"/>
                  </a:lnTo>
                  <a:lnTo>
                    <a:pt x="427" y="307"/>
                  </a:lnTo>
                  <a:lnTo>
                    <a:pt x="432" y="311"/>
                  </a:lnTo>
                  <a:lnTo>
                    <a:pt x="437" y="317"/>
                  </a:lnTo>
                  <a:lnTo>
                    <a:pt x="441" y="321"/>
                  </a:lnTo>
                  <a:lnTo>
                    <a:pt x="443" y="324"/>
                  </a:lnTo>
                  <a:close/>
                </a:path>
              </a:pathLst>
            </a:custGeom>
            <a:solidFill>
              <a:srgbClr val="BC3939"/>
            </a:solidFill>
            <a:ln>
              <a:noFill/>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12" name="Google Shape;2864;p71" title="WA">
              <a:extLst>
                <a:ext uri="{FF2B5EF4-FFF2-40B4-BE49-F238E27FC236}">
                  <a16:creationId xmlns:a16="http://schemas.microsoft.com/office/drawing/2014/main" id="{4813237C-9DCD-9271-7117-610C898EBA83}"/>
                </a:ext>
              </a:extLst>
            </p:cNvPr>
            <p:cNvSpPr/>
            <p:nvPr/>
          </p:nvSpPr>
          <p:spPr>
            <a:xfrm>
              <a:off x="1757127" y="2544064"/>
              <a:ext cx="738111" cy="533400"/>
            </a:xfrm>
            <a:custGeom>
              <a:avLst/>
              <a:gdLst/>
              <a:ahLst/>
              <a:cxnLst/>
              <a:rect l="l" t="t" r="r" b="b"/>
              <a:pathLst>
                <a:path w="730" h="517" extrusionOk="0">
                  <a:moveTo>
                    <a:pt x="26" y="112"/>
                  </a:moveTo>
                  <a:lnTo>
                    <a:pt x="17" y="255"/>
                  </a:lnTo>
                  <a:lnTo>
                    <a:pt x="34" y="255"/>
                  </a:lnTo>
                  <a:lnTo>
                    <a:pt x="24" y="285"/>
                  </a:lnTo>
                  <a:lnTo>
                    <a:pt x="11" y="268"/>
                  </a:lnTo>
                  <a:lnTo>
                    <a:pt x="0" y="304"/>
                  </a:lnTo>
                  <a:lnTo>
                    <a:pt x="51" y="333"/>
                  </a:lnTo>
                  <a:lnTo>
                    <a:pt x="53" y="346"/>
                  </a:lnTo>
                  <a:lnTo>
                    <a:pt x="66" y="348"/>
                  </a:lnTo>
                  <a:lnTo>
                    <a:pt x="133" y="452"/>
                  </a:lnTo>
                  <a:lnTo>
                    <a:pt x="207" y="449"/>
                  </a:lnTo>
                  <a:lnTo>
                    <a:pt x="262" y="473"/>
                  </a:lnTo>
                  <a:lnTo>
                    <a:pt x="289" y="469"/>
                  </a:lnTo>
                  <a:lnTo>
                    <a:pt x="456" y="473"/>
                  </a:lnTo>
                  <a:lnTo>
                    <a:pt x="646" y="517"/>
                  </a:lnTo>
                  <a:lnTo>
                    <a:pt x="650" y="460"/>
                  </a:lnTo>
                  <a:lnTo>
                    <a:pt x="730" y="129"/>
                  </a:lnTo>
                  <a:lnTo>
                    <a:pt x="224" y="0"/>
                  </a:lnTo>
                  <a:lnTo>
                    <a:pt x="228" y="97"/>
                  </a:lnTo>
                  <a:lnTo>
                    <a:pt x="203" y="177"/>
                  </a:lnTo>
                  <a:lnTo>
                    <a:pt x="199" y="219"/>
                  </a:lnTo>
                  <a:lnTo>
                    <a:pt x="146" y="234"/>
                  </a:lnTo>
                  <a:lnTo>
                    <a:pt x="142" y="213"/>
                  </a:lnTo>
                  <a:lnTo>
                    <a:pt x="186" y="186"/>
                  </a:lnTo>
                  <a:lnTo>
                    <a:pt x="182" y="165"/>
                  </a:lnTo>
                  <a:lnTo>
                    <a:pt x="144" y="169"/>
                  </a:lnTo>
                  <a:lnTo>
                    <a:pt x="173" y="144"/>
                  </a:lnTo>
                  <a:lnTo>
                    <a:pt x="194" y="127"/>
                  </a:lnTo>
                  <a:lnTo>
                    <a:pt x="30" y="25"/>
                  </a:lnTo>
                  <a:lnTo>
                    <a:pt x="17" y="53"/>
                  </a:lnTo>
                  <a:lnTo>
                    <a:pt x="26" y="112"/>
                  </a:lnTo>
                  <a:lnTo>
                    <a:pt x="26" y="112"/>
                  </a:lnTo>
                  <a:close/>
                </a:path>
              </a:pathLst>
            </a:custGeom>
            <a:solidFill>
              <a:schemeClr val="bg1">
                <a:lumMod val="85000"/>
              </a:schemeClr>
            </a:solidFill>
            <a:ln w="952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13" name="Google Shape;2865;p71" title="UT">
              <a:extLst>
                <a:ext uri="{FF2B5EF4-FFF2-40B4-BE49-F238E27FC236}">
                  <a16:creationId xmlns:a16="http://schemas.microsoft.com/office/drawing/2014/main" id="{FE7515D2-4AB6-E758-414E-F31427594886}"/>
                </a:ext>
              </a:extLst>
            </p:cNvPr>
            <p:cNvSpPr/>
            <p:nvPr/>
          </p:nvSpPr>
          <p:spPr>
            <a:xfrm>
              <a:off x="2439679" y="3674363"/>
              <a:ext cx="626997" cy="779463"/>
            </a:xfrm>
            <a:custGeom>
              <a:avLst/>
              <a:gdLst/>
              <a:ahLst/>
              <a:cxnLst/>
              <a:rect l="l" t="t" r="r" b="b"/>
              <a:pathLst>
                <a:path w="618" h="752" extrusionOk="0">
                  <a:moveTo>
                    <a:pt x="135" y="0"/>
                  </a:moveTo>
                  <a:lnTo>
                    <a:pt x="433" y="55"/>
                  </a:lnTo>
                  <a:lnTo>
                    <a:pt x="410" y="186"/>
                  </a:lnTo>
                  <a:lnTo>
                    <a:pt x="618" y="218"/>
                  </a:lnTo>
                  <a:lnTo>
                    <a:pt x="538" y="752"/>
                  </a:lnTo>
                  <a:lnTo>
                    <a:pt x="0" y="663"/>
                  </a:lnTo>
                  <a:lnTo>
                    <a:pt x="135" y="0"/>
                  </a:lnTo>
                  <a:lnTo>
                    <a:pt x="135" y="0"/>
                  </a:lnTo>
                  <a:close/>
                </a:path>
              </a:pathLst>
            </a:custGeom>
            <a:solidFill>
              <a:schemeClr val="bg1">
                <a:lumMod val="85000"/>
              </a:schemeClr>
            </a:solidFill>
            <a:ln w="952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14" name="Google Shape;2866;p71" title="OR">
              <a:extLst>
                <a:ext uri="{FF2B5EF4-FFF2-40B4-BE49-F238E27FC236}">
                  <a16:creationId xmlns:a16="http://schemas.microsoft.com/office/drawing/2014/main" id="{6A5D5FF6-D214-2D80-BB19-FE0BA55B5AD7}"/>
                </a:ext>
              </a:extLst>
            </p:cNvPr>
            <p:cNvSpPr/>
            <p:nvPr/>
          </p:nvSpPr>
          <p:spPr>
            <a:xfrm>
              <a:off x="1558710" y="2869501"/>
              <a:ext cx="884145" cy="739775"/>
            </a:xfrm>
            <a:custGeom>
              <a:avLst/>
              <a:gdLst/>
              <a:ahLst/>
              <a:cxnLst/>
              <a:rect l="l" t="t" r="r" b="b"/>
              <a:pathLst>
                <a:path w="871" h="720" extrusionOk="0">
                  <a:moveTo>
                    <a:pt x="0" y="537"/>
                  </a:moveTo>
                  <a:lnTo>
                    <a:pt x="38" y="355"/>
                  </a:lnTo>
                  <a:lnTo>
                    <a:pt x="82" y="302"/>
                  </a:lnTo>
                  <a:lnTo>
                    <a:pt x="188" y="0"/>
                  </a:lnTo>
                  <a:lnTo>
                    <a:pt x="243" y="15"/>
                  </a:lnTo>
                  <a:lnTo>
                    <a:pt x="245" y="28"/>
                  </a:lnTo>
                  <a:lnTo>
                    <a:pt x="258" y="30"/>
                  </a:lnTo>
                  <a:lnTo>
                    <a:pt x="325" y="134"/>
                  </a:lnTo>
                  <a:lnTo>
                    <a:pt x="399" y="133"/>
                  </a:lnTo>
                  <a:lnTo>
                    <a:pt x="454" y="157"/>
                  </a:lnTo>
                  <a:lnTo>
                    <a:pt x="481" y="152"/>
                  </a:lnTo>
                  <a:lnTo>
                    <a:pt x="648" y="157"/>
                  </a:lnTo>
                  <a:lnTo>
                    <a:pt x="838" y="199"/>
                  </a:lnTo>
                  <a:lnTo>
                    <a:pt x="848" y="224"/>
                  </a:lnTo>
                  <a:lnTo>
                    <a:pt x="871" y="256"/>
                  </a:lnTo>
                  <a:lnTo>
                    <a:pt x="806" y="353"/>
                  </a:lnTo>
                  <a:lnTo>
                    <a:pt x="766" y="389"/>
                  </a:lnTo>
                  <a:lnTo>
                    <a:pt x="760" y="416"/>
                  </a:lnTo>
                  <a:lnTo>
                    <a:pt x="783" y="444"/>
                  </a:lnTo>
                  <a:lnTo>
                    <a:pt x="756" y="503"/>
                  </a:lnTo>
                  <a:lnTo>
                    <a:pt x="703" y="720"/>
                  </a:lnTo>
                  <a:lnTo>
                    <a:pt x="410" y="650"/>
                  </a:lnTo>
                  <a:lnTo>
                    <a:pt x="0" y="537"/>
                  </a:lnTo>
                  <a:lnTo>
                    <a:pt x="0" y="537"/>
                  </a:lnTo>
                  <a:close/>
                </a:path>
              </a:pathLst>
            </a:custGeom>
            <a:solidFill>
              <a:srgbClr val="245C94"/>
            </a:solidFill>
            <a:ln w="952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15" name="Google Shape;2867;p71" title="CA">
              <a:extLst>
                <a:ext uri="{FF2B5EF4-FFF2-40B4-BE49-F238E27FC236}">
                  <a16:creationId xmlns:a16="http://schemas.microsoft.com/office/drawing/2014/main" id="{35861AC2-A056-9AF9-B7B4-4020CF5C4959}"/>
                </a:ext>
              </a:extLst>
            </p:cNvPr>
            <p:cNvSpPr/>
            <p:nvPr/>
          </p:nvSpPr>
          <p:spPr>
            <a:xfrm>
              <a:off x="1476169" y="3425126"/>
              <a:ext cx="879383" cy="1482725"/>
            </a:xfrm>
            <a:custGeom>
              <a:avLst/>
              <a:gdLst/>
              <a:ahLst/>
              <a:cxnLst/>
              <a:rect l="l" t="t" r="r" b="b"/>
              <a:pathLst>
                <a:path w="865" h="1443" extrusionOk="0">
                  <a:moveTo>
                    <a:pt x="29" y="293"/>
                  </a:moveTo>
                  <a:lnTo>
                    <a:pt x="4" y="405"/>
                  </a:lnTo>
                  <a:lnTo>
                    <a:pt x="87" y="586"/>
                  </a:lnTo>
                  <a:lnTo>
                    <a:pt x="103" y="574"/>
                  </a:lnTo>
                  <a:lnTo>
                    <a:pt x="129" y="650"/>
                  </a:lnTo>
                  <a:lnTo>
                    <a:pt x="87" y="597"/>
                  </a:lnTo>
                  <a:lnTo>
                    <a:pt x="78" y="681"/>
                  </a:lnTo>
                  <a:lnTo>
                    <a:pt x="125" y="732"/>
                  </a:lnTo>
                  <a:lnTo>
                    <a:pt x="93" y="803"/>
                  </a:lnTo>
                  <a:lnTo>
                    <a:pt x="184" y="994"/>
                  </a:lnTo>
                  <a:lnTo>
                    <a:pt x="164" y="1065"/>
                  </a:lnTo>
                  <a:lnTo>
                    <a:pt x="283" y="1120"/>
                  </a:lnTo>
                  <a:lnTo>
                    <a:pt x="327" y="1177"/>
                  </a:lnTo>
                  <a:lnTo>
                    <a:pt x="378" y="1196"/>
                  </a:lnTo>
                  <a:lnTo>
                    <a:pt x="378" y="1230"/>
                  </a:lnTo>
                  <a:lnTo>
                    <a:pt x="411" y="1238"/>
                  </a:lnTo>
                  <a:lnTo>
                    <a:pt x="481" y="1348"/>
                  </a:lnTo>
                  <a:lnTo>
                    <a:pt x="481" y="1426"/>
                  </a:lnTo>
                  <a:lnTo>
                    <a:pt x="789" y="1443"/>
                  </a:lnTo>
                  <a:lnTo>
                    <a:pt x="770" y="1413"/>
                  </a:lnTo>
                  <a:lnTo>
                    <a:pt x="779" y="1365"/>
                  </a:lnTo>
                  <a:lnTo>
                    <a:pt x="829" y="1287"/>
                  </a:lnTo>
                  <a:lnTo>
                    <a:pt x="865" y="1264"/>
                  </a:lnTo>
                  <a:lnTo>
                    <a:pt x="844" y="1236"/>
                  </a:lnTo>
                  <a:lnTo>
                    <a:pt x="831" y="1160"/>
                  </a:lnTo>
                  <a:lnTo>
                    <a:pt x="388" y="497"/>
                  </a:lnTo>
                  <a:lnTo>
                    <a:pt x="492" y="113"/>
                  </a:lnTo>
                  <a:lnTo>
                    <a:pt x="82" y="0"/>
                  </a:lnTo>
                  <a:lnTo>
                    <a:pt x="70" y="23"/>
                  </a:lnTo>
                  <a:lnTo>
                    <a:pt x="0" y="192"/>
                  </a:lnTo>
                  <a:lnTo>
                    <a:pt x="29" y="293"/>
                  </a:lnTo>
                  <a:lnTo>
                    <a:pt x="29" y="293"/>
                  </a:lnTo>
                  <a:close/>
                </a:path>
              </a:pathLst>
            </a:custGeom>
            <a:solidFill>
              <a:schemeClr val="bg1">
                <a:lumMod val="85000"/>
              </a:schemeClr>
            </a:solidFill>
            <a:ln w="952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16" name="Google Shape;2868;p71" title="NV">
              <a:extLst>
                <a:ext uri="{FF2B5EF4-FFF2-40B4-BE49-F238E27FC236}">
                  <a16:creationId xmlns:a16="http://schemas.microsoft.com/office/drawing/2014/main" id="{0F9F32B3-CF99-9D6C-A1AE-C032FBE31D3E}"/>
                </a:ext>
              </a:extLst>
            </p:cNvPr>
            <p:cNvSpPr/>
            <p:nvPr/>
          </p:nvSpPr>
          <p:spPr>
            <a:xfrm>
              <a:off x="1868240" y="3541014"/>
              <a:ext cx="711126" cy="1076325"/>
            </a:xfrm>
            <a:custGeom>
              <a:avLst/>
              <a:gdLst/>
              <a:ahLst/>
              <a:cxnLst/>
              <a:rect l="l" t="t" r="r" b="b"/>
              <a:pathLst>
                <a:path w="696" h="1047" extrusionOk="0">
                  <a:moveTo>
                    <a:pt x="0" y="384"/>
                  </a:moveTo>
                  <a:lnTo>
                    <a:pt x="443" y="1047"/>
                  </a:lnTo>
                  <a:lnTo>
                    <a:pt x="458" y="904"/>
                  </a:lnTo>
                  <a:lnTo>
                    <a:pt x="483" y="897"/>
                  </a:lnTo>
                  <a:lnTo>
                    <a:pt x="525" y="921"/>
                  </a:lnTo>
                  <a:lnTo>
                    <a:pt x="561" y="796"/>
                  </a:lnTo>
                  <a:lnTo>
                    <a:pt x="696" y="133"/>
                  </a:lnTo>
                  <a:lnTo>
                    <a:pt x="397" y="70"/>
                  </a:lnTo>
                  <a:lnTo>
                    <a:pt x="104" y="0"/>
                  </a:lnTo>
                  <a:lnTo>
                    <a:pt x="0" y="384"/>
                  </a:lnTo>
                  <a:lnTo>
                    <a:pt x="0" y="384"/>
                  </a:lnTo>
                  <a:close/>
                </a:path>
              </a:pathLst>
            </a:custGeom>
            <a:solidFill>
              <a:schemeClr val="bg1">
                <a:lumMod val="85000"/>
              </a:schemeClr>
            </a:solidFill>
            <a:ln w="952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17" name="Google Shape;2869;p71" title="ID">
              <a:extLst>
                <a:ext uri="{FF2B5EF4-FFF2-40B4-BE49-F238E27FC236}">
                  <a16:creationId xmlns:a16="http://schemas.microsoft.com/office/drawing/2014/main" id="{B26F1412-CDDF-F4AB-046C-79B69520C01A}"/>
                </a:ext>
              </a:extLst>
            </p:cNvPr>
            <p:cNvSpPr/>
            <p:nvPr/>
          </p:nvSpPr>
          <p:spPr>
            <a:xfrm>
              <a:off x="2273010" y="2674238"/>
              <a:ext cx="663506" cy="1055688"/>
            </a:xfrm>
            <a:custGeom>
              <a:avLst/>
              <a:gdLst/>
              <a:ahLst/>
              <a:cxnLst/>
              <a:rect l="l" t="t" r="r" b="b"/>
              <a:pathLst>
                <a:path w="654" h="1027" extrusionOk="0">
                  <a:moveTo>
                    <a:pt x="0" y="909"/>
                  </a:moveTo>
                  <a:lnTo>
                    <a:pt x="53" y="692"/>
                  </a:lnTo>
                  <a:lnTo>
                    <a:pt x="80" y="633"/>
                  </a:lnTo>
                  <a:lnTo>
                    <a:pt x="57" y="605"/>
                  </a:lnTo>
                  <a:lnTo>
                    <a:pt x="63" y="578"/>
                  </a:lnTo>
                  <a:lnTo>
                    <a:pt x="103" y="542"/>
                  </a:lnTo>
                  <a:lnTo>
                    <a:pt x="168" y="445"/>
                  </a:lnTo>
                  <a:lnTo>
                    <a:pt x="145" y="413"/>
                  </a:lnTo>
                  <a:lnTo>
                    <a:pt x="135" y="388"/>
                  </a:lnTo>
                  <a:lnTo>
                    <a:pt x="139" y="333"/>
                  </a:lnTo>
                  <a:lnTo>
                    <a:pt x="219" y="0"/>
                  </a:lnTo>
                  <a:lnTo>
                    <a:pt x="304" y="19"/>
                  </a:lnTo>
                  <a:lnTo>
                    <a:pt x="276" y="149"/>
                  </a:lnTo>
                  <a:lnTo>
                    <a:pt x="295" y="194"/>
                  </a:lnTo>
                  <a:lnTo>
                    <a:pt x="297" y="223"/>
                  </a:lnTo>
                  <a:lnTo>
                    <a:pt x="287" y="228"/>
                  </a:lnTo>
                  <a:lnTo>
                    <a:pt x="320" y="259"/>
                  </a:lnTo>
                  <a:lnTo>
                    <a:pt x="354" y="342"/>
                  </a:lnTo>
                  <a:lnTo>
                    <a:pt x="365" y="417"/>
                  </a:lnTo>
                  <a:lnTo>
                    <a:pt x="371" y="457"/>
                  </a:lnTo>
                  <a:lnTo>
                    <a:pt x="346" y="495"/>
                  </a:lnTo>
                  <a:lnTo>
                    <a:pt x="363" y="512"/>
                  </a:lnTo>
                  <a:lnTo>
                    <a:pt x="409" y="487"/>
                  </a:lnTo>
                  <a:lnTo>
                    <a:pt x="439" y="618"/>
                  </a:lnTo>
                  <a:lnTo>
                    <a:pt x="460" y="626"/>
                  </a:lnTo>
                  <a:lnTo>
                    <a:pt x="464" y="664"/>
                  </a:lnTo>
                  <a:lnTo>
                    <a:pt x="523" y="679"/>
                  </a:lnTo>
                  <a:lnTo>
                    <a:pt x="616" y="679"/>
                  </a:lnTo>
                  <a:lnTo>
                    <a:pt x="654" y="696"/>
                  </a:lnTo>
                  <a:lnTo>
                    <a:pt x="599" y="1027"/>
                  </a:lnTo>
                  <a:lnTo>
                    <a:pt x="299" y="972"/>
                  </a:lnTo>
                  <a:lnTo>
                    <a:pt x="0" y="909"/>
                  </a:lnTo>
                  <a:lnTo>
                    <a:pt x="0" y="909"/>
                  </a:lnTo>
                  <a:close/>
                </a:path>
              </a:pathLst>
            </a:custGeom>
            <a:solidFill>
              <a:srgbClr val="BC3939"/>
            </a:solidFill>
            <a:ln w="952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18" name="Google Shape;2870;p71" title="MT">
              <a:extLst>
                <a:ext uri="{FF2B5EF4-FFF2-40B4-BE49-F238E27FC236}">
                  <a16:creationId xmlns:a16="http://schemas.microsoft.com/office/drawing/2014/main" id="{AEB82892-F865-12D8-5F2F-EC06EA7840FC}"/>
                </a:ext>
              </a:extLst>
            </p:cNvPr>
            <p:cNvSpPr/>
            <p:nvPr/>
          </p:nvSpPr>
          <p:spPr>
            <a:xfrm>
              <a:off x="2552381" y="2694876"/>
              <a:ext cx="1138118" cy="712787"/>
            </a:xfrm>
            <a:custGeom>
              <a:avLst/>
              <a:gdLst/>
              <a:ahLst/>
              <a:cxnLst/>
              <a:rect l="l" t="t" r="r" b="b"/>
              <a:pathLst>
                <a:path w="1118" h="692" extrusionOk="0">
                  <a:moveTo>
                    <a:pt x="19" y="175"/>
                  </a:moveTo>
                  <a:lnTo>
                    <a:pt x="21" y="204"/>
                  </a:lnTo>
                  <a:lnTo>
                    <a:pt x="11" y="209"/>
                  </a:lnTo>
                  <a:lnTo>
                    <a:pt x="44" y="240"/>
                  </a:lnTo>
                  <a:lnTo>
                    <a:pt x="78" y="323"/>
                  </a:lnTo>
                  <a:lnTo>
                    <a:pt x="89" y="398"/>
                  </a:lnTo>
                  <a:lnTo>
                    <a:pt x="95" y="438"/>
                  </a:lnTo>
                  <a:lnTo>
                    <a:pt x="70" y="476"/>
                  </a:lnTo>
                  <a:lnTo>
                    <a:pt x="87" y="493"/>
                  </a:lnTo>
                  <a:lnTo>
                    <a:pt x="133" y="468"/>
                  </a:lnTo>
                  <a:lnTo>
                    <a:pt x="163" y="599"/>
                  </a:lnTo>
                  <a:lnTo>
                    <a:pt x="184" y="607"/>
                  </a:lnTo>
                  <a:lnTo>
                    <a:pt x="188" y="645"/>
                  </a:lnTo>
                  <a:lnTo>
                    <a:pt x="205" y="662"/>
                  </a:lnTo>
                  <a:lnTo>
                    <a:pt x="247" y="660"/>
                  </a:lnTo>
                  <a:lnTo>
                    <a:pt x="340" y="660"/>
                  </a:lnTo>
                  <a:lnTo>
                    <a:pt x="378" y="677"/>
                  </a:lnTo>
                  <a:lnTo>
                    <a:pt x="390" y="609"/>
                  </a:lnTo>
                  <a:lnTo>
                    <a:pt x="694" y="654"/>
                  </a:lnTo>
                  <a:lnTo>
                    <a:pt x="1068" y="692"/>
                  </a:lnTo>
                  <a:lnTo>
                    <a:pt x="1080" y="567"/>
                  </a:lnTo>
                  <a:lnTo>
                    <a:pt x="1118" y="162"/>
                  </a:lnTo>
                  <a:lnTo>
                    <a:pt x="622" y="105"/>
                  </a:lnTo>
                  <a:lnTo>
                    <a:pt x="376" y="67"/>
                  </a:lnTo>
                  <a:lnTo>
                    <a:pt x="28" y="0"/>
                  </a:lnTo>
                  <a:lnTo>
                    <a:pt x="0" y="130"/>
                  </a:lnTo>
                  <a:lnTo>
                    <a:pt x="19" y="175"/>
                  </a:lnTo>
                  <a:lnTo>
                    <a:pt x="19" y="175"/>
                  </a:lnTo>
                  <a:close/>
                </a:path>
              </a:pathLst>
            </a:custGeom>
            <a:solidFill>
              <a:srgbClr val="BC3939"/>
            </a:solidFill>
            <a:ln w="952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19" name="Google Shape;2871;p71" title="AZ">
              <a:extLst>
                <a:ext uri="{FF2B5EF4-FFF2-40B4-BE49-F238E27FC236}">
                  <a16:creationId xmlns:a16="http://schemas.microsoft.com/office/drawing/2014/main" id="{F21840BE-7D81-694B-F1B5-7BBFA07B65D9}"/>
                </a:ext>
              </a:extLst>
            </p:cNvPr>
            <p:cNvSpPr/>
            <p:nvPr/>
          </p:nvSpPr>
          <p:spPr>
            <a:xfrm>
              <a:off x="2231740" y="4360163"/>
              <a:ext cx="755571" cy="863600"/>
            </a:xfrm>
            <a:custGeom>
              <a:avLst/>
              <a:gdLst/>
              <a:ahLst/>
              <a:cxnLst/>
              <a:rect l="l" t="t" r="r" b="b"/>
              <a:pathLst>
                <a:path w="746" h="840" extrusionOk="0">
                  <a:moveTo>
                    <a:pt x="48" y="534"/>
                  </a:moveTo>
                  <a:lnTo>
                    <a:pt x="29" y="504"/>
                  </a:lnTo>
                  <a:lnTo>
                    <a:pt x="38" y="456"/>
                  </a:lnTo>
                  <a:lnTo>
                    <a:pt x="88" y="378"/>
                  </a:lnTo>
                  <a:lnTo>
                    <a:pt x="124" y="355"/>
                  </a:lnTo>
                  <a:lnTo>
                    <a:pt x="103" y="327"/>
                  </a:lnTo>
                  <a:lnTo>
                    <a:pt x="90" y="251"/>
                  </a:lnTo>
                  <a:lnTo>
                    <a:pt x="105" y="108"/>
                  </a:lnTo>
                  <a:lnTo>
                    <a:pt x="130" y="101"/>
                  </a:lnTo>
                  <a:lnTo>
                    <a:pt x="172" y="125"/>
                  </a:lnTo>
                  <a:lnTo>
                    <a:pt x="208" y="0"/>
                  </a:lnTo>
                  <a:lnTo>
                    <a:pt x="746" y="89"/>
                  </a:lnTo>
                  <a:lnTo>
                    <a:pt x="634" y="840"/>
                  </a:lnTo>
                  <a:lnTo>
                    <a:pt x="468" y="817"/>
                  </a:lnTo>
                  <a:lnTo>
                    <a:pt x="366" y="789"/>
                  </a:lnTo>
                  <a:lnTo>
                    <a:pt x="154" y="705"/>
                  </a:lnTo>
                  <a:lnTo>
                    <a:pt x="0" y="576"/>
                  </a:lnTo>
                  <a:lnTo>
                    <a:pt x="48" y="534"/>
                  </a:lnTo>
                  <a:lnTo>
                    <a:pt x="48" y="534"/>
                  </a:lnTo>
                  <a:close/>
                </a:path>
              </a:pathLst>
            </a:custGeom>
            <a:solidFill>
              <a:schemeClr val="bg1">
                <a:lumMod val="85000"/>
              </a:schemeClr>
            </a:solidFill>
            <a:ln w="952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20" name="Google Shape;2872;p71" title="WY">
              <a:extLst>
                <a:ext uri="{FF2B5EF4-FFF2-40B4-BE49-F238E27FC236}">
                  <a16:creationId xmlns:a16="http://schemas.microsoft.com/office/drawing/2014/main" id="{2771CEF3-5AB4-FC85-696B-1DD6E2D0FC5A}"/>
                </a:ext>
              </a:extLst>
            </p:cNvPr>
            <p:cNvSpPr/>
            <p:nvPr/>
          </p:nvSpPr>
          <p:spPr>
            <a:xfrm>
              <a:off x="2857149" y="3321938"/>
              <a:ext cx="782555" cy="636588"/>
            </a:xfrm>
            <a:custGeom>
              <a:avLst/>
              <a:gdLst/>
              <a:ahLst/>
              <a:cxnLst/>
              <a:rect l="l" t="t" r="r" b="b"/>
              <a:pathLst>
                <a:path w="770" h="619" extrusionOk="0">
                  <a:moveTo>
                    <a:pt x="0" y="530"/>
                  </a:moveTo>
                  <a:lnTo>
                    <a:pt x="92" y="0"/>
                  </a:lnTo>
                  <a:lnTo>
                    <a:pt x="396" y="45"/>
                  </a:lnTo>
                  <a:lnTo>
                    <a:pt x="770" y="83"/>
                  </a:lnTo>
                  <a:lnTo>
                    <a:pt x="744" y="351"/>
                  </a:lnTo>
                  <a:lnTo>
                    <a:pt x="719" y="619"/>
                  </a:lnTo>
                  <a:lnTo>
                    <a:pt x="208" y="562"/>
                  </a:lnTo>
                  <a:lnTo>
                    <a:pt x="0" y="530"/>
                  </a:lnTo>
                  <a:lnTo>
                    <a:pt x="0" y="530"/>
                  </a:lnTo>
                  <a:close/>
                </a:path>
              </a:pathLst>
            </a:custGeom>
            <a:solidFill>
              <a:srgbClr val="BC3939"/>
            </a:solidFill>
            <a:ln w="952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21" name="Google Shape;2873;p71" title="CO">
              <a:extLst>
                <a:ext uri="{FF2B5EF4-FFF2-40B4-BE49-F238E27FC236}">
                  <a16:creationId xmlns:a16="http://schemas.microsoft.com/office/drawing/2014/main" id="{0870008A-D28E-AF22-73A7-31A174541AFD}"/>
                </a:ext>
              </a:extLst>
            </p:cNvPr>
            <p:cNvSpPr/>
            <p:nvPr/>
          </p:nvSpPr>
          <p:spPr>
            <a:xfrm>
              <a:off x="2987310" y="3899788"/>
              <a:ext cx="809540" cy="631825"/>
            </a:xfrm>
            <a:custGeom>
              <a:avLst/>
              <a:gdLst/>
              <a:ahLst/>
              <a:cxnLst/>
              <a:rect l="l" t="t" r="r" b="b"/>
              <a:pathLst>
                <a:path w="796" h="612" extrusionOk="0">
                  <a:moveTo>
                    <a:pt x="80" y="0"/>
                  </a:moveTo>
                  <a:lnTo>
                    <a:pt x="591" y="57"/>
                  </a:lnTo>
                  <a:lnTo>
                    <a:pt x="796" y="74"/>
                  </a:lnTo>
                  <a:lnTo>
                    <a:pt x="789" y="207"/>
                  </a:lnTo>
                  <a:lnTo>
                    <a:pt x="760" y="612"/>
                  </a:lnTo>
                  <a:lnTo>
                    <a:pt x="656" y="605"/>
                  </a:lnTo>
                  <a:lnTo>
                    <a:pt x="331" y="576"/>
                  </a:lnTo>
                  <a:lnTo>
                    <a:pt x="0" y="534"/>
                  </a:lnTo>
                  <a:lnTo>
                    <a:pt x="80" y="0"/>
                  </a:lnTo>
                  <a:lnTo>
                    <a:pt x="80" y="0"/>
                  </a:lnTo>
                  <a:close/>
                </a:path>
              </a:pathLst>
            </a:custGeom>
            <a:solidFill>
              <a:srgbClr val="245C94"/>
            </a:solidFill>
            <a:ln w="952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22" name="Google Shape;2874;p71" title="NM">
              <a:extLst>
                <a:ext uri="{FF2B5EF4-FFF2-40B4-BE49-F238E27FC236}">
                  <a16:creationId xmlns:a16="http://schemas.microsoft.com/office/drawing/2014/main" id="{438BC4A0-F1AF-289B-AA80-8A9EC0848586}"/>
                </a:ext>
              </a:extLst>
            </p:cNvPr>
            <p:cNvSpPr/>
            <p:nvPr/>
          </p:nvSpPr>
          <p:spPr>
            <a:xfrm>
              <a:off x="2869847" y="4450651"/>
              <a:ext cx="782555" cy="785812"/>
            </a:xfrm>
            <a:custGeom>
              <a:avLst/>
              <a:gdLst/>
              <a:ahLst/>
              <a:cxnLst/>
              <a:rect l="l" t="t" r="r" b="b"/>
              <a:pathLst>
                <a:path w="768" h="764" extrusionOk="0">
                  <a:moveTo>
                    <a:pt x="97" y="764"/>
                  </a:moveTo>
                  <a:lnTo>
                    <a:pt x="106" y="707"/>
                  </a:lnTo>
                  <a:lnTo>
                    <a:pt x="298" y="732"/>
                  </a:lnTo>
                  <a:lnTo>
                    <a:pt x="290" y="704"/>
                  </a:lnTo>
                  <a:lnTo>
                    <a:pt x="705" y="742"/>
                  </a:lnTo>
                  <a:lnTo>
                    <a:pt x="768" y="71"/>
                  </a:lnTo>
                  <a:lnTo>
                    <a:pt x="443" y="42"/>
                  </a:lnTo>
                  <a:lnTo>
                    <a:pt x="112" y="0"/>
                  </a:lnTo>
                  <a:lnTo>
                    <a:pt x="0" y="751"/>
                  </a:lnTo>
                  <a:lnTo>
                    <a:pt x="97" y="764"/>
                  </a:lnTo>
                  <a:lnTo>
                    <a:pt x="97" y="764"/>
                  </a:lnTo>
                  <a:close/>
                </a:path>
              </a:pathLst>
            </a:custGeom>
            <a:solidFill>
              <a:srgbClr val="245C94"/>
            </a:solidFill>
            <a:ln w="952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23" name="Google Shape;2875;p71" title="TX">
              <a:extLst>
                <a:ext uri="{FF2B5EF4-FFF2-40B4-BE49-F238E27FC236}">
                  <a16:creationId xmlns:a16="http://schemas.microsoft.com/office/drawing/2014/main" id="{F6E55328-56A9-327D-B465-74497487C185}"/>
                </a:ext>
              </a:extLst>
            </p:cNvPr>
            <p:cNvSpPr/>
            <p:nvPr/>
          </p:nvSpPr>
          <p:spPr>
            <a:xfrm>
              <a:off x="3168266" y="4593526"/>
              <a:ext cx="1547650" cy="1482725"/>
            </a:xfrm>
            <a:custGeom>
              <a:avLst/>
              <a:gdLst/>
              <a:ahLst/>
              <a:cxnLst/>
              <a:rect l="l" t="t" r="r" b="b"/>
              <a:pathLst>
                <a:path w="1527" h="1439" extrusionOk="0">
                  <a:moveTo>
                    <a:pt x="0" y="563"/>
                  </a:moveTo>
                  <a:lnTo>
                    <a:pt x="415" y="601"/>
                  </a:lnTo>
                  <a:lnTo>
                    <a:pt x="472" y="0"/>
                  </a:lnTo>
                  <a:lnTo>
                    <a:pt x="803" y="19"/>
                  </a:lnTo>
                  <a:lnTo>
                    <a:pt x="791" y="277"/>
                  </a:lnTo>
                  <a:lnTo>
                    <a:pt x="824" y="304"/>
                  </a:lnTo>
                  <a:lnTo>
                    <a:pt x="854" y="304"/>
                  </a:lnTo>
                  <a:lnTo>
                    <a:pt x="879" y="329"/>
                  </a:lnTo>
                  <a:lnTo>
                    <a:pt x="928" y="340"/>
                  </a:lnTo>
                  <a:lnTo>
                    <a:pt x="1029" y="384"/>
                  </a:lnTo>
                  <a:lnTo>
                    <a:pt x="1046" y="365"/>
                  </a:lnTo>
                  <a:lnTo>
                    <a:pt x="1111" y="403"/>
                  </a:lnTo>
                  <a:lnTo>
                    <a:pt x="1196" y="401"/>
                  </a:lnTo>
                  <a:lnTo>
                    <a:pt x="1255" y="384"/>
                  </a:lnTo>
                  <a:lnTo>
                    <a:pt x="1337" y="369"/>
                  </a:lnTo>
                  <a:lnTo>
                    <a:pt x="1411" y="409"/>
                  </a:lnTo>
                  <a:lnTo>
                    <a:pt x="1423" y="422"/>
                  </a:lnTo>
                  <a:lnTo>
                    <a:pt x="1463" y="422"/>
                  </a:lnTo>
                  <a:lnTo>
                    <a:pt x="1470" y="635"/>
                  </a:lnTo>
                  <a:lnTo>
                    <a:pt x="1527" y="739"/>
                  </a:lnTo>
                  <a:lnTo>
                    <a:pt x="1506" y="821"/>
                  </a:lnTo>
                  <a:lnTo>
                    <a:pt x="1510" y="889"/>
                  </a:lnTo>
                  <a:lnTo>
                    <a:pt x="1485" y="924"/>
                  </a:lnTo>
                  <a:lnTo>
                    <a:pt x="1495" y="935"/>
                  </a:lnTo>
                  <a:lnTo>
                    <a:pt x="1432" y="954"/>
                  </a:lnTo>
                  <a:lnTo>
                    <a:pt x="1383" y="960"/>
                  </a:lnTo>
                  <a:lnTo>
                    <a:pt x="1392" y="924"/>
                  </a:lnTo>
                  <a:lnTo>
                    <a:pt x="1366" y="945"/>
                  </a:lnTo>
                  <a:lnTo>
                    <a:pt x="1367" y="986"/>
                  </a:lnTo>
                  <a:lnTo>
                    <a:pt x="1333" y="1030"/>
                  </a:lnTo>
                  <a:lnTo>
                    <a:pt x="1153" y="1121"/>
                  </a:lnTo>
                  <a:lnTo>
                    <a:pt x="1096" y="1180"/>
                  </a:lnTo>
                  <a:lnTo>
                    <a:pt x="1042" y="1308"/>
                  </a:lnTo>
                  <a:lnTo>
                    <a:pt x="1086" y="1439"/>
                  </a:lnTo>
                  <a:lnTo>
                    <a:pt x="1044" y="1439"/>
                  </a:lnTo>
                  <a:lnTo>
                    <a:pt x="848" y="1370"/>
                  </a:lnTo>
                  <a:lnTo>
                    <a:pt x="827" y="1313"/>
                  </a:lnTo>
                  <a:lnTo>
                    <a:pt x="807" y="1289"/>
                  </a:lnTo>
                  <a:lnTo>
                    <a:pt x="801" y="1213"/>
                  </a:lnTo>
                  <a:lnTo>
                    <a:pt x="763" y="1186"/>
                  </a:lnTo>
                  <a:lnTo>
                    <a:pt x="658" y="984"/>
                  </a:lnTo>
                  <a:lnTo>
                    <a:pt x="607" y="946"/>
                  </a:lnTo>
                  <a:lnTo>
                    <a:pt x="592" y="914"/>
                  </a:lnTo>
                  <a:lnTo>
                    <a:pt x="438" y="907"/>
                  </a:lnTo>
                  <a:lnTo>
                    <a:pt x="356" y="1002"/>
                  </a:lnTo>
                  <a:lnTo>
                    <a:pt x="217" y="903"/>
                  </a:lnTo>
                  <a:lnTo>
                    <a:pt x="175" y="766"/>
                  </a:lnTo>
                  <a:lnTo>
                    <a:pt x="42" y="639"/>
                  </a:lnTo>
                  <a:lnTo>
                    <a:pt x="27" y="597"/>
                  </a:lnTo>
                  <a:lnTo>
                    <a:pt x="8" y="591"/>
                  </a:lnTo>
                  <a:lnTo>
                    <a:pt x="0" y="563"/>
                  </a:lnTo>
                  <a:lnTo>
                    <a:pt x="0" y="563"/>
                  </a:lnTo>
                  <a:close/>
                </a:path>
              </a:pathLst>
            </a:custGeom>
            <a:solidFill>
              <a:srgbClr val="EC3C4C"/>
            </a:solidFill>
            <a:ln w="952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24" name="Google Shape;2876;p71" title="ND">
              <a:extLst>
                <a:ext uri="{FF2B5EF4-FFF2-40B4-BE49-F238E27FC236}">
                  <a16:creationId xmlns:a16="http://schemas.microsoft.com/office/drawing/2014/main" id="{3DF1C4DF-0804-F277-26FA-5DFF2BA16D15}"/>
                </a:ext>
              </a:extLst>
            </p:cNvPr>
            <p:cNvSpPr/>
            <p:nvPr/>
          </p:nvSpPr>
          <p:spPr>
            <a:xfrm>
              <a:off x="3647641" y="2861563"/>
              <a:ext cx="733348" cy="450850"/>
            </a:xfrm>
            <a:custGeom>
              <a:avLst/>
              <a:gdLst/>
              <a:ahLst/>
              <a:cxnLst/>
              <a:rect l="l" t="t" r="r" b="b"/>
              <a:pathLst>
                <a:path w="718" h="441" extrusionOk="0">
                  <a:moveTo>
                    <a:pt x="38" y="0"/>
                  </a:moveTo>
                  <a:lnTo>
                    <a:pt x="663" y="32"/>
                  </a:lnTo>
                  <a:lnTo>
                    <a:pt x="667" y="142"/>
                  </a:lnTo>
                  <a:lnTo>
                    <a:pt x="696" y="234"/>
                  </a:lnTo>
                  <a:lnTo>
                    <a:pt x="699" y="348"/>
                  </a:lnTo>
                  <a:lnTo>
                    <a:pt x="718" y="441"/>
                  </a:lnTo>
                  <a:lnTo>
                    <a:pt x="340" y="429"/>
                  </a:lnTo>
                  <a:lnTo>
                    <a:pt x="0" y="405"/>
                  </a:lnTo>
                  <a:lnTo>
                    <a:pt x="38" y="0"/>
                  </a:lnTo>
                  <a:lnTo>
                    <a:pt x="38" y="0"/>
                  </a:lnTo>
                  <a:close/>
                </a:path>
              </a:pathLst>
            </a:custGeom>
            <a:solidFill>
              <a:schemeClr val="bg1">
                <a:lumMod val="85000"/>
              </a:schemeClr>
            </a:solidFill>
            <a:ln w="952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25" name="Google Shape;2877;p71" title="SD">
              <a:extLst>
                <a:ext uri="{FF2B5EF4-FFF2-40B4-BE49-F238E27FC236}">
                  <a16:creationId xmlns:a16="http://schemas.microsoft.com/office/drawing/2014/main" id="{5BD9F405-7584-DE8B-1FD1-5B2B0EFF9A87}"/>
                </a:ext>
              </a:extLst>
            </p:cNvPr>
            <p:cNvSpPr/>
            <p:nvPr/>
          </p:nvSpPr>
          <p:spPr>
            <a:xfrm>
              <a:off x="3609545" y="3275901"/>
              <a:ext cx="782555" cy="515937"/>
            </a:xfrm>
            <a:custGeom>
              <a:avLst/>
              <a:gdLst/>
              <a:ahLst/>
              <a:cxnLst/>
              <a:rect l="l" t="t" r="r" b="b"/>
              <a:pathLst>
                <a:path w="768" h="502" extrusionOk="0">
                  <a:moveTo>
                    <a:pt x="38" y="0"/>
                  </a:moveTo>
                  <a:lnTo>
                    <a:pt x="378" y="24"/>
                  </a:lnTo>
                  <a:lnTo>
                    <a:pt x="756" y="36"/>
                  </a:lnTo>
                  <a:lnTo>
                    <a:pt x="732" y="83"/>
                  </a:lnTo>
                  <a:lnTo>
                    <a:pt x="768" y="118"/>
                  </a:lnTo>
                  <a:lnTo>
                    <a:pt x="766" y="365"/>
                  </a:lnTo>
                  <a:lnTo>
                    <a:pt x="751" y="363"/>
                  </a:lnTo>
                  <a:lnTo>
                    <a:pt x="753" y="395"/>
                  </a:lnTo>
                  <a:lnTo>
                    <a:pt x="764" y="420"/>
                  </a:lnTo>
                  <a:lnTo>
                    <a:pt x="756" y="443"/>
                  </a:lnTo>
                  <a:lnTo>
                    <a:pt x="764" y="502"/>
                  </a:lnTo>
                  <a:lnTo>
                    <a:pt x="747" y="496"/>
                  </a:lnTo>
                  <a:lnTo>
                    <a:pt x="728" y="473"/>
                  </a:lnTo>
                  <a:lnTo>
                    <a:pt x="659" y="450"/>
                  </a:lnTo>
                  <a:lnTo>
                    <a:pt x="593" y="454"/>
                  </a:lnTo>
                  <a:lnTo>
                    <a:pt x="555" y="426"/>
                  </a:lnTo>
                  <a:lnTo>
                    <a:pt x="0" y="393"/>
                  </a:lnTo>
                  <a:lnTo>
                    <a:pt x="38" y="0"/>
                  </a:lnTo>
                  <a:lnTo>
                    <a:pt x="38" y="0"/>
                  </a:lnTo>
                  <a:close/>
                </a:path>
              </a:pathLst>
            </a:custGeom>
            <a:solidFill>
              <a:srgbClr val="BC3939"/>
            </a:solidFill>
            <a:ln w="952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26" name="Google Shape;2878;p71" title="NE">
              <a:extLst>
                <a:ext uri="{FF2B5EF4-FFF2-40B4-BE49-F238E27FC236}">
                  <a16:creationId xmlns:a16="http://schemas.microsoft.com/office/drawing/2014/main" id="{DA09CD15-2E4E-F6FF-908B-0FD2F417DC5F}"/>
                </a:ext>
              </a:extLst>
            </p:cNvPr>
            <p:cNvSpPr/>
            <p:nvPr/>
          </p:nvSpPr>
          <p:spPr>
            <a:xfrm>
              <a:off x="3587322" y="3680713"/>
              <a:ext cx="914304" cy="455613"/>
            </a:xfrm>
            <a:custGeom>
              <a:avLst/>
              <a:gdLst/>
              <a:ahLst/>
              <a:cxnLst/>
              <a:rect l="l" t="t" r="r" b="b"/>
              <a:pathLst>
                <a:path w="901" h="439" extrusionOk="0">
                  <a:moveTo>
                    <a:pt x="25" y="0"/>
                  </a:moveTo>
                  <a:lnTo>
                    <a:pt x="580" y="33"/>
                  </a:lnTo>
                  <a:lnTo>
                    <a:pt x="618" y="61"/>
                  </a:lnTo>
                  <a:lnTo>
                    <a:pt x="684" y="57"/>
                  </a:lnTo>
                  <a:lnTo>
                    <a:pt x="753" y="80"/>
                  </a:lnTo>
                  <a:lnTo>
                    <a:pt x="772" y="103"/>
                  </a:lnTo>
                  <a:lnTo>
                    <a:pt x="789" y="109"/>
                  </a:lnTo>
                  <a:lnTo>
                    <a:pt x="819" y="192"/>
                  </a:lnTo>
                  <a:lnTo>
                    <a:pt x="819" y="217"/>
                  </a:lnTo>
                  <a:lnTo>
                    <a:pt x="840" y="257"/>
                  </a:lnTo>
                  <a:lnTo>
                    <a:pt x="850" y="320"/>
                  </a:lnTo>
                  <a:lnTo>
                    <a:pt x="844" y="339"/>
                  </a:lnTo>
                  <a:lnTo>
                    <a:pt x="857" y="359"/>
                  </a:lnTo>
                  <a:lnTo>
                    <a:pt x="901" y="439"/>
                  </a:lnTo>
                  <a:lnTo>
                    <a:pt x="500" y="435"/>
                  </a:lnTo>
                  <a:lnTo>
                    <a:pt x="198" y="418"/>
                  </a:lnTo>
                  <a:lnTo>
                    <a:pt x="205" y="285"/>
                  </a:lnTo>
                  <a:lnTo>
                    <a:pt x="0" y="268"/>
                  </a:lnTo>
                  <a:lnTo>
                    <a:pt x="25" y="0"/>
                  </a:lnTo>
                  <a:lnTo>
                    <a:pt x="25" y="0"/>
                  </a:lnTo>
                  <a:close/>
                </a:path>
              </a:pathLst>
            </a:custGeom>
            <a:solidFill>
              <a:srgbClr val="BC3939"/>
            </a:solidFill>
            <a:ln w="952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27" name="Google Shape;2879;p71" title="KS">
              <a:extLst>
                <a:ext uri="{FF2B5EF4-FFF2-40B4-BE49-F238E27FC236}">
                  <a16:creationId xmlns:a16="http://schemas.microsoft.com/office/drawing/2014/main" id="{40ECEE48-8FDD-92ED-C6FC-C755BE9687EA}"/>
                </a:ext>
              </a:extLst>
            </p:cNvPr>
            <p:cNvSpPr/>
            <p:nvPr/>
          </p:nvSpPr>
          <p:spPr>
            <a:xfrm>
              <a:off x="3761929" y="4115688"/>
              <a:ext cx="822239" cy="436563"/>
            </a:xfrm>
            <a:custGeom>
              <a:avLst/>
              <a:gdLst/>
              <a:ahLst/>
              <a:cxnLst/>
              <a:rect l="l" t="t" r="r" b="b"/>
              <a:pathLst>
                <a:path w="812" h="426" extrusionOk="0">
                  <a:moveTo>
                    <a:pt x="29" y="0"/>
                  </a:moveTo>
                  <a:lnTo>
                    <a:pt x="331" y="17"/>
                  </a:lnTo>
                  <a:lnTo>
                    <a:pt x="732" y="21"/>
                  </a:lnTo>
                  <a:lnTo>
                    <a:pt x="755" y="40"/>
                  </a:lnTo>
                  <a:lnTo>
                    <a:pt x="766" y="36"/>
                  </a:lnTo>
                  <a:lnTo>
                    <a:pt x="782" y="57"/>
                  </a:lnTo>
                  <a:lnTo>
                    <a:pt x="768" y="57"/>
                  </a:lnTo>
                  <a:lnTo>
                    <a:pt x="755" y="86"/>
                  </a:lnTo>
                  <a:lnTo>
                    <a:pt x="787" y="132"/>
                  </a:lnTo>
                  <a:lnTo>
                    <a:pt x="812" y="137"/>
                  </a:lnTo>
                  <a:lnTo>
                    <a:pt x="808" y="424"/>
                  </a:lnTo>
                  <a:lnTo>
                    <a:pt x="464" y="426"/>
                  </a:lnTo>
                  <a:lnTo>
                    <a:pt x="0" y="405"/>
                  </a:lnTo>
                  <a:lnTo>
                    <a:pt x="29" y="0"/>
                  </a:lnTo>
                  <a:lnTo>
                    <a:pt x="29" y="0"/>
                  </a:lnTo>
                  <a:close/>
                </a:path>
              </a:pathLst>
            </a:custGeom>
            <a:solidFill>
              <a:srgbClr val="BC3939"/>
            </a:solidFill>
            <a:ln w="952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28" name="Google Shape;2880;p71" title="OK">
              <a:extLst>
                <a:ext uri="{FF2B5EF4-FFF2-40B4-BE49-F238E27FC236}">
                  <a16:creationId xmlns:a16="http://schemas.microsoft.com/office/drawing/2014/main" id="{056C18EC-3FDB-7F96-D28B-D5CE45720AD1}"/>
                </a:ext>
              </a:extLst>
            </p:cNvPr>
            <p:cNvSpPr/>
            <p:nvPr/>
          </p:nvSpPr>
          <p:spPr>
            <a:xfrm>
              <a:off x="3644466" y="4525263"/>
              <a:ext cx="958750" cy="490538"/>
            </a:xfrm>
            <a:custGeom>
              <a:avLst/>
              <a:gdLst/>
              <a:ahLst/>
              <a:cxnLst/>
              <a:rect l="l" t="t" r="r" b="b"/>
              <a:pathLst>
                <a:path w="943" h="479" extrusionOk="0">
                  <a:moveTo>
                    <a:pt x="6" y="0"/>
                  </a:moveTo>
                  <a:lnTo>
                    <a:pt x="110" y="7"/>
                  </a:lnTo>
                  <a:lnTo>
                    <a:pt x="574" y="28"/>
                  </a:lnTo>
                  <a:lnTo>
                    <a:pt x="918" y="26"/>
                  </a:lnTo>
                  <a:lnTo>
                    <a:pt x="922" y="97"/>
                  </a:lnTo>
                  <a:lnTo>
                    <a:pt x="943" y="247"/>
                  </a:lnTo>
                  <a:lnTo>
                    <a:pt x="939" y="479"/>
                  </a:lnTo>
                  <a:lnTo>
                    <a:pt x="865" y="439"/>
                  </a:lnTo>
                  <a:lnTo>
                    <a:pt x="783" y="454"/>
                  </a:lnTo>
                  <a:lnTo>
                    <a:pt x="724" y="471"/>
                  </a:lnTo>
                  <a:lnTo>
                    <a:pt x="639" y="473"/>
                  </a:lnTo>
                  <a:lnTo>
                    <a:pt x="574" y="435"/>
                  </a:lnTo>
                  <a:lnTo>
                    <a:pt x="557" y="454"/>
                  </a:lnTo>
                  <a:lnTo>
                    <a:pt x="456" y="410"/>
                  </a:lnTo>
                  <a:lnTo>
                    <a:pt x="407" y="399"/>
                  </a:lnTo>
                  <a:lnTo>
                    <a:pt x="382" y="376"/>
                  </a:lnTo>
                  <a:lnTo>
                    <a:pt x="352" y="374"/>
                  </a:lnTo>
                  <a:lnTo>
                    <a:pt x="319" y="347"/>
                  </a:lnTo>
                  <a:lnTo>
                    <a:pt x="331" y="89"/>
                  </a:lnTo>
                  <a:lnTo>
                    <a:pt x="0" y="70"/>
                  </a:lnTo>
                  <a:lnTo>
                    <a:pt x="6" y="0"/>
                  </a:lnTo>
                  <a:lnTo>
                    <a:pt x="6" y="0"/>
                  </a:lnTo>
                  <a:close/>
                </a:path>
              </a:pathLst>
            </a:custGeom>
            <a:solidFill>
              <a:srgbClr val="BC3939"/>
            </a:solidFill>
            <a:ln w="952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29" name="Google Shape;2881;p71" title="MN">
              <a:extLst>
                <a:ext uri="{FF2B5EF4-FFF2-40B4-BE49-F238E27FC236}">
                  <a16:creationId xmlns:a16="http://schemas.microsoft.com/office/drawing/2014/main" id="{E6CC0272-B02E-49FD-CE4D-40A8A3D33514}"/>
                </a:ext>
              </a:extLst>
            </p:cNvPr>
            <p:cNvSpPr/>
            <p:nvPr/>
          </p:nvSpPr>
          <p:spPr>
            <a:xfrm>
              <a:off x="4323844" y="2858388"/>
              <a:ext cx="725411" cy="798513"/>
            </a:xfrm>
            <a:custGeom>
              <a:avLst/>
              <a:gdLst/>
              <a:ahLst/>
              <a:cxnLst/>
              <a:rect l="l" t="t" r="r" b="b"/>
              <a:pathLst>
                <a:path w="711" h="774" extrusionOk="0">
                  <a:moveTo>
                    <a:pt x="4" y="146"/>
                  </a:moveTo>
                  <a:lnTo>
                    <a:pt x="33" y="238"/>
                  </a:lnTo>
                  <a:lnTo>
                    <a:pt x="36" y="352"/>
                  </a:lnTo>
                  <a:lnTo>
                    <a:pt x="55" y="445"/>
                  </a:lnTo>
                  <a:lnTo>
                    <a:pt x="31" y="492"/>
                  </a:lnTo>
                  <a:lnTo>
                    <a:pt x="67" y="527"/>
                  </a:lnTo>
                  <a:lnTo>
                    <a:pt x="65" y="774"/>
                  </a:lnTo>
                  <a:lnTo>
                    <a:pt x="584" y="764"/>
                  </a:lnTo>
                  <a:lnTo>
                    <a:pt x="576" y="715"/>
                  </a:lnTo>
                  <a:lnTo>
                    <a:pt x="519" y="673"/>
                  </a:lnTo>
                  <a:lnTo>
                    <a:pt x="493" y="643"/>
                  </a:lnTo>
                  <a:lnTo>
                    <a:pt x="422" y="599"/>
                  </a:lnTo>
                  <a:lnTo>
                    <a:pt x="424" y="529"/>
                  </a:lnTo>
                  <a:lnTo>
                    <a:pt x="409" y="481"/>
                  </a:lnTo>
                  <a:lnTo>
                    <a:pt x="466" y="413"/>
                  </a:lnTo>
                  <a:lnTo>
                    <a:pt x="462" y="344"/>
                  </a:lnTo>
                  <a:lnTo>
                    <a:pt x="557" y="274"/>
                  </a:lnTo>
                  <a:lnTo>
                    <a:pt x="580" y="234"/>
                  </a:lnTo>
                  <a:lnTo>
                    <a:pt x="711" y="165"/>
                  </a:lnTo>
                  <a:lnTo>
                    <a:pt x="652" y="141"/>
                  </a:lnTo>
                  <a:lnTo>
                    <a:pt x="601" y="146"/>
                  </a:lnTo>
                  <a:lnTo>
                    <a:pt x="590" y="127"/>
                  </a:lnTo>
                  <a:lnTo>
                    <a:pt x="495" y="126"/>
                  </a:lnTo>
                  <a:lnTo>
                    <a:pt x="432" y="107"/>
                  </a:lnTo>
                  <a:lnTo>
                    <a:pt x="301" y="93"/>
                  </a:lnTo>
                  <a:lnTo>
                    <a:pt x="282" y="70"/>
                  </a:lnTo>
                  <a:lnTo>
                    <a:pt x="228" y="50"/>
                  </a:lnTo>
                  <a:lnTo>
                    <a:pt x="219" y="0"/>
                  </a:lnTo>
                  <a:lnTo>
                    <a:pt x="187" y="0"/>
                  </a:lnTo>
                  <a:lnTo>
                    <a:pt x="187" y="36"/>
                  </a:lnTo>
                  <a:lnTo>
                    <a:pt x="0" y="36"/>
                  </a:lnTo>
                  <a:lnTo>
                    <a:pt x="4" y="146"/>
                  </a:lnTo>
                  <a:lnTo>
                    <a:pt x="4" y="146"/>
                  </a:lnTo>
                  <a:close/>
                </a:path>
              </a:pathLst>
            </a:custGeom>
            <a:solidFill>
              <a:srgbClr val="0070C0"/>
            </a:solidFill>
            <a:ln w="952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30" name="Google Shape;2882;p71" title="IA">
              <a:extLst>
                <a:ext uri="{FF2B5EF4-FFF2-40B4-BE49-F238E27FC236}">
                  <a16:creationId xmlns:a16="http://schemas.microsoft.com/office/drawing/2014/main" id="{B5526E51-D9F2-5362-0307-6CFA0EF4A1E6}"/>
                </a:ext>
              </a:extLst>
            </p:cNvPr>
            <p:cNvSpPr/>
            <p:nvPr/>
          </p:nvSpPr>
          <p:spPr>
            <a:xfrm>
              <a:off x="4377816" y="3644201"/>
              <a:ext cx="660331" cy="431800"/>
            </a:xfrm>
            <a:custGeom>
              <a:avLst/>
              <a:gdLst/>
              <a:ahLst/>
              <a:cxnLst/>
              <a:rect l="l" t="t" r="r" b="b"/>
              <a:pathLst>
                <a:path w="652" h="420" extrusionOk="0">
                  <a:moveTo>
                    <a:pt x="2" y="40"/>
                  </a:moveTo>
                  <a:lnTo>
                    <a:pt x="13" y="65"/>
                  </a:lnTo>
                  <a:lnTo>
                    <a:pt x="5" y="88"/>
                  </a:lnTo>
                  <a:lnTo>
                    <a:pt x="13" y="147"/>
                  </a:lnTo>
                  <a:lnTo>
                    <a:pt x="43" y="230"/>
                  </a:lnTo>
                  <a:lnTo>
                    <a:pt x="43" y="255"/>
                  </a:lnTo>
                  <a:lnTo>
                    <a:pt x="64" y="295"/>
                  </a:lnTo>
                  <a:lnTo>
                    <a:pt x="74" y="358"/>
                  </a:lnTo>
                  <a:lnTo>
                    <a:pt x="68" y="377"/>
                  </a:lnTo>
                  <a:lnTo>
                    <a:pt x="81" y="397"/>
                  </a:lnTo>
                  <a:lnTo>
                    <a:pt x="504" y="388"/>
                  </a:lnTo>
                  <a:lnTo>
                    <a:pt x="534" y="420"/>
                  </a:lnTo>
                  <a:lnTo>
                    <a:pt x="578" y="325"/>
                  </a:lnTo>
                  <a:lnTo>
                    <a:pt x="564" y="289"/>
                  </a:lnTo>
                  <a:lnTo>
                    <a:pt x="639" y="232"/>
                  </a:lnTo>
                  <a:lnTo>
                    <a:pt x="652" y="190"/>
                  </a:lnTo>
                  <a:lnTo>
                    <a:pt x="599" y="129"/>
                  </a:lnTo>
                  <a:lnTo>
                    <a:pt x="545" y="67"/>
                  </a:lnTo>
                  <a:lnTo>
                    <a:pt x="534" y="0"/>
                  </a:lnTo>
                  <a:lnTo>
                    <a:pt x="15" y="10"/>
                  </a:lnTo>
                  <a:lnTo>
                    <a:pt x="0" y="8"/>
                  </a:lnTo>
                  <a:lnTo>
                    <a:pt x="2" y="40"/>
                  </a:lnTo>
                  <a:lnTo>
                    <a:pt x="2" y="40"/>
                  </a:lnTo>
                  <a:close/>
                </a:path>
              </a:pathLst>
            </a:custGeom>
            <a:solidFill>
              <a:srgbClr val="EC3C4C"/>
            </a:solidFill>
            <a:ln w="952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31" name="Google Shape;2883;p71" title="MO">
              <a:extLst>
                <a:ext uri="{FF2B5EF4-FFF2-40B4-BE49-F238E27FC236}">
                  <a16:creationId xmlns:a16="http://schemas.microsoft.com/office/drawing/2014/main" id="{8DB93772-C637-1DB6-C3FA-93535ADBF340}"/>
                </a:ext>
              </a:extLst>
            </p:cNvPr>
            <p:cNvSpPr/>
            <p:nvPr/>
          </p:nvSpPr>
          <p:spPr>
            <a:xfrm>
              <a:off x="4460356" y="4041076"/>
              <a:ext cx="738110" cy="636587"/>
            </a:xfrm>
            <a:custGeom>
              <a:avLst/>
              <a:gdLst/>
              <a:ahLst/>
              <a:cxnLst/>
              <a:rect l="l" t="t" r="r" b="b"/>
              <a:pathLst>
                <a:path w="727" h="616" extrusionOk="0">
                  <a:moveTo>
                    <a:pt x="44" y="89"/>
                  </a:moveTo>
                  <a:lnTo>
                    <a:pt x="67" y="108"/>
                  </a:lnTo>
                  <a:lnTo>
                    <a:pt x="78" y="104"/>
                  </a:lnTo>
                  <a:lnTo>
                    <a:pt x="94" y="125"/>
                  </a:lnTo>
                  <a:lnTo>
                    <a:pt x="80" y="125"/>
                  </a:lnTo>
                  <a:lnTo>
                    <a:pt x="67" y="154"/>
                  </a:lnTo>
                  <a:lnTo>
                    <a:pt x="99" y="200"/>
                  </a:lnTo>
                  <a:lnTo>
                    <a:pt x="124" y="205"/>
                  </a:lnTo>
                  <a:lnTo>
                    <a:pt x="120" y="492"/>
                  </a:lnTo>
                  <a:lnTo>
                    <a:pt x="124" y="563"/>
                  </a:lnTo>
                  <a:lnTo>
                    <a:pt x="607" y="547"/>
                  </a:lnTo>
                  <a:lnTo>
                    <a:pt x="613" y="589"/>
                  </a:lnTo>
                  <a:lnTo>
                    <a:pt x="592" y="616"/>
                  </a:lnTo>
                  <a:lnTo>
                    <a:pt x="666" y="612"/>
                  </a:lnTo>
                  <a:lnTo>
                    <a:pt x="679" y="589"/>
                  </a:lnTo>
                  <a:lnTo>
                    <a:pt x="679" y="563"/>
                  </a:lnTo>
                  <a:lnTo>
                    <a:pt x="698" y="544"/>
                  </a:lnTo>
                  <a:lnTo>
                    <a:pt x="702" y="523"/>
                  </a:lnTo>
                  <a:lnTo>
                    <a:pt x="721" y="521"/>
                  </a:lnTo>
                  <a:lnTo>
                    <a:pt x="727" y="479"/>
                  </a:lnTo>
                  <a:lnTo>
                    <a:pt x="700" y="473"/>
                  </a:lnTo>
                  <a:lnTo>
                    <a:pt x="683" y="443"/>
                  </a:lnTo>
                  <a:lnTo>
                    <a:pt x="656" y="369"/>
                  </a:lnTo>
                  <a:lnTo>
                    <a:pt x="626" y="359"/>
                  </a:lnTo>
                  <a:lnTo>
                    <a:pt x="592" y="331"/>
                  </a:lnTo>
                  <a:lnTo>
                    <a:pt x="578" y="293"/>
                  </a:lnTo>
                  <a:lnTo>
                    <a:pt x="599" y="234"/>
                  </a:lnTo>
                  <a:lnTo>
                    <a:pt x="582" y="222"/>
                  </a:lnTo>
                  <a:lnTo>
                    <a:pt x="540" y="222"/>
                  </a:lnTo>
                  <a:lnTo>
                    <a:pt x="531" y="186"/>
                  </a:lnTo>
                  <a:lnTo>
                    <a:pt x="462" y="114"/>
                  </a:lnTo>
                  <a:lnTo>
                    <a:pt x="445" y="55"/>
                  </a:lnTo>
                  <a:lnTo>
                    <a:pt x="453" y="32"/>
                  </a:lnTo>
                  <a:lnTo>
                    <a:pt x="423" y="0"/>
                  </a:lnTo>
                  <a:lnTo>
                    <a:pt x="0" y="9"/>
                  </a:lnTo>
                  <a:lnTo>
                    <a:pt x="44" y="89"/>
                  </a:lnTo>
                  <a:lnTo>
                    <a:pt x="44" y="89"/>
                  </a:lnTo>
                  <a:close/>
                </a:path>
              </a:pathLst>
            </a:custGeom>
            <a:solidFill>
              <a:schemeClr val="bg1">
                <a:lumMod val="85000"/>
              </a:schemeClr>
            </a:solidFill>
            <a:ln w="952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32" name="Google Shape;2884;p71" title="AR">
              <a:extLst>
                <a:ext uri="{FF2B5EF4-FFF2-40B4-BE49-F238E27FC236}">
                  <a16:creationId xmlns:a16="http://schemas.microsoft.com/office/drawing/2014/main" id="{8D6D176E-E9AA-7523-480C-CF25164FE3B6}"/>
                </a:ext>
              </a:extLst>
            </p:cNvPr>
            <p:cNvSpPr/>
            <p:nvPr/>
          </p:nvSpPr>
          <p:spPr>
            <a:xfrm>
              <a:off x="4579114" y="4604347"/>
              <a:ext cx="558742" cy="495300"/>
            </a:xfrm>
            <a:custGeom>
              <a:avLst/>
              <a:gdLst/>
              <a:ahLst/>
              <a:cxnLst/>
              <a:rect l="l" t="t" r="r" b="b"/>
              <a:pathLst>
                <a:path w="551" h="481" extrusionOk="0">
                  <a:moveTo>
                    <a:pt x="21" y="166"/>
                  </a:moveTo>
                  <a:lnTo>
                    <a:pt x="17" y="398"/>
                  </a:lnTo>
                  <a:lnTo>
                    <a:pt x="29" y="411"/>
                  </a:lnTo>
                  <a:lnTo>
                    <a:pt x="69" y="411"/>
                  </a:lnTo>
                  <a:lnTo>
                    <a:pt x="70" y="481"/>
                  </a:lnTo>
                  <a:lnTo>
                    <a:pt x="397" y="477"/>
                  </a:lnTo>
                  <a:lnTo>
                    <a:pt x="392" y="405"/>
                  </a:lnTo>
                  <a:lnTo>
                    <a:pt x="418" y="325"/>
                  </a:lnTo>
                  <a:lnTo>
                    <a:pt x="460" y="270"/>
                  </a:lnTo>
                  <a:lnTo>
                    <a:pt x="456" y="255"/>
                  </a:lnTo>
                  <a:lnTo>
                    <a:pt x="487" y="204"/>
                  </a:lnTo>
                  <a:lnTo>
                    <a:pt x="504" y="149"/>
                  </a:lnTo>
                  <a:lnTo>
                    <a:pt x="498" y="145"/>
                  </a:lnTo>
                  <a:lnTo>
                    <a:pt x="525" y="124"/>
                  </a:lnTo>
                  <a:lnTo>
                    <a:pt x="551" y="76"/>
                  </a:lnTo>
                  <a:lnTo>
                    <a:pt x="542" y="65"/>
                  </a:lnTo>
                  <a:lnTo>
                    <a:pt x="468" y="69"/>
                  </a:lnTo>
                  <a:lnTo>
                    <a:pt x="489" y="42"/>
                  </a:lnTo>
                  <a:lnTo>
                    <a:pt x="483" y="0"/>
                  </a:lnTo>
                  <a:lnTo>
                    <a:pt x="0" y="16"/>
                  </a:lnTo>
                  <a:lnTo>
                    <a:pt x="21" y="166"/>
                  </a:lnTo>
                  <a:lnTo>
                    <a:pt x="21" y="166"/>
                  </a:lnTo>
                  <a:close/>
                </a:path>
              </a:pathLst>
            </a:custGeom>
            <a:solidFill>
              <a:srgbClr val="BC3939"/>
            </a:solidFill>
            <a:ln w="952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33" name="Google Shape;2885;p71" title="LA">
              <a:extLst>
                <a:ext uri="{FF2B5EF4-FFF2-40B4-BE49-F238E27FC236}">
                  <a16:creationId xmlns:a16="http://schemas.microsoft.com/office/drawing/2014/main" id="{06EBFD93-56E7-C0CD-20D4-EC0C67A3BA2C}"/>
                </a:ext>
              </a:extLst>
            </p:cNvPr>
            <p:cNvSpPr/>
            <p:nvPr/>
          </p:nvSpPr>
          <p:spPr>
            <a:xfrm>
              <a:off x="4657186" y="5099938"/>
              <a:ext cx="634933" cy="544513"/>
            </a:xfrm>
            <a:custGeom>
              <a:avLst/>
              <a:gdLst/>
              <a:ahLst/>
              <a:cxnLst/>
              <a:rect l="l" t="t" r="r" b="b"/>
              <a:pathLst>
                <a:path w="624" h="529" extrusionOk="0">
                  <a:moveTo>
                    <a:pt x="0" y="4"/>
                  </a:moveTo>
                  <a:lnTo>
                    <a:pt x="6" y="147"/>
                  </a:lnTo>
                  <a:lnTo>
                    <a:pt x="63" y="251"/>
                  </a:lnTo>
                  <a:lnTo>
                    <a:pt x="42" y="333"/>
                  </a:lnTo>
                  <a:lnTo>
                    <a:pt x="46" y="401"/>
                  </a:lnTo>
                  <a:lnTo>
                    <a:pt x="21" y="436"/>
                  </a:lnTo>
                  <a:lnTo>
                    <a:pt x="31" y="447"/>
                  </a:lnTo>
                  <a:lnTo>
                    <a:pt x="114" y="438"/>
                  </a:lnTo>
                  <a:lnTo>
                    <a:pt x="217" y="464"/>
                  </a:lnTo>
                  <a:lnTo>
                    <a:pt x="251" y="438"/>
                  </a:lnTo>
                  <a:lnTo>
                    <a:pt x="352" y="479"/>
                  </a:lnTo>
                  <a:lnTo>
                    <a:pt x="360" y="502"/>
                  </a:lnTo>
                  <a:lnTo>
                    <a:pt x="398" y="519"/>
                  </a:lnTo>
                  <a:lnTo>
                    <a:pt x="419" y="498"/>
                  </a:lnTo>
                  <a:lnTo>
                    <a:pt x="466" y="517"/>
                  </a:lnTo>
                  <a:lnTo>
                    <a:pt x="497" y="502"/>
                  </a:lnTo>
                  <a:lnTo>
                    <a:pt x="491" y="472"/>
                  </a:lnTo>
                  <a:lnTo>
                    <a:pt x="573" y="498"/>
                  </a:lnTo>
                  <a:lnTo>
                    <a:pt x="569" y="529"/>
                  </a:lnTo>
                  <a:lnTo>
                    <a:pt x="624" y="491"/>
                  </a:lnTo>
                  <a:lnTo>
                    <a:pt x="575" y="485"/>
                  </a:lnTo>
                  <a:lnTo>
                    <a:pt x="538" y="445"/>
                  </a:lnTo>
                  <a:lnTo>
                    <a:pt x="584" y="396"/>
                  </a:lnTo>
                  <a:lnTo>
                    <a:pt x="584" y="367"/>
                  </a:lnTo>
                  <a:lnTo>
                    <a:pt x="533" y="409"/>
                  </a:lnTo>
                  <a:lnTo>
                    <a:pt x="508" y="396"/>
                  </a:lnTo>
                  <a:lnTo>
                    <a:pt x="529" y="373"/>
                  </a:lnTo>
                  <a:lnTo>
                    <a:pt x="472" y="390"/>
                  </a:lnTo>
                  <a:lnTo>
                    <a:pt x="436" y="375"/>
                  </a:lnTo>
                  <a:lnTo>
                    <a:pt x="445" y="350"/>
                  </a:lnTo>
                  <a:lnTo>
                    <a:pt x="542" y="367"/>
                  </a:lnTo>
                  <a:lnTo>
                    <a:pt x="504" y="305"/>
                  </a:lnTo>
                  <a:lnTo>
                    <a:pt x="510" y="259"/>
                  </a:lnTo>
                  <a:lnTo>
                    <a:pt x="289" y="268"/>
                  </a:lnTo>
                  <a:lnTo>
                    <a:pt x="316" y="170"/>
                  </a:lnTo>
                  <a:lnTo>
                    <a:pt x="354" y="120"/>
                  </a:lnTo>
                  <a:lnTo>
                    <a:pt x="343" y="107"/>
                  </a:lnTo>
                  <a:lnTo>
                    <a:pt x="327" y="0"/>
                  </a:lnTo>
                  <a:lnTo>
                    <a:pt x="0" y="4"/>
                  </a:lnTo>
                  <a:lnTo>
                    <a:pt x="0" y="4"/>
                  </a:lnTo>
                  <a:lnTo>
                    <a:pt x="0" y="4"/>
                  </a:lnTo>
                  <a:close/>
                </a:path>
              </a:pathLst>
            </a:custGeom>
            <a:solidFill>
              <a:srgbClr val="BC3939"/>
            </a:solidFill>
            <a:ln w="952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34" name="Google Shape;2886;p71" title="MI">
              <a:extLst>
                <a:ext uri="{FF2B5EF4-FFF2-40B4-BE49-F238E27FC236}">
                  <a16:creationId xmlns:a16="http://schemas.microsoft.com/office/drawing/2014/main" id="{952303A8-423D-250D-07BA-6E9DCAD098F0}"/>
                </a:ext>
              </a:extLst>
            </p:cNvPr>
            <p:cNvSpPr/>
            <p:nvPr/>
          </p:nvSpPr>
          <p:spPr>
            <a:xfrm>
              <a:off x="4977828" y="3079050"/>
              <a:ext cx="631759" cy="317500"/>
            </a:xfrm>
            <a:custGeom>
              <a:avLst/>
              <a:gdLst/>
              <a:ahLst/>
              <a:cxnLst/>
              <a:rect l="l" t="t" r="r" b="b"/>
              <a:pathLst>
                <a:path w="622" h="310" extrusionOk="0">
                  <a:moveTo>
                    <a:pt x="224" y="203"/>
                  </a:moveTo>
                  <a:lnTo>
                    <a:pt x="232" y="222"/>
                  </a:lnTo>
                  <a:lnTo>
                    <a:pt x="253" y="228"/>
                  </a:lnTo>
                  <a:lnTo>
                    <a:pt x="283" y="310"/>
                  </a:lnTo>
                  <a:lnTo>
                    <a:pt x="338" y="197"/>
                  </a:lnTo>
                  <a:lnTo>
                    <a:pt x="367" y="201"/>
                  </a:lnTo>
                  <a:lnTo>
                    <a:pt x="403" y="184"/>
                  </a:lnTo>
                  <a:lnTo>
                    <a:pt x="462" y="184"/>
                  </a:lnTo>
                  <a:lnTo>
                    <a:pt x="483" y="158"/>
                  </a:lnTo>
                  <a:lnTo>
                    <a:pt x="599" y="161"/>
                  </a:lnTo>
                  <a:lnTo>
                    <a:pt x="622" y="144"/>
                  </a:lnTo>
                  <a:lnTo>
                    <a:pt x="584" y="101"/>
                  </a:lnTo>
                  <a:lnTo>
                    <a:pt x="513" y="102"/>
                  </a:lnTo>
                  <a:lnTo>
                    <a:pt x="456" y="95"/>
                  </a:lnTo>
                  <a:lnTo>
                    <a:pt x="384" y="95"/>
                  </a:lnTo>
                  <a:lnTo>
                    <a:pt x="359" y="131"/>
                  </a:lnTo>
                  <a:lnTo>
                    <a:pt x="323" y="110"/>
                  </a:lnTo>
                  <a:lnTo>
                    <a:pt x="285" y="114"/>
                  </a:lnTo>
                  <a:lnTo>
                    <a:pt x="272" y="76"/>
                  </a:lnTo>
                  <a:lnTo>
                    <a:pt x="190" y="70"/>
                  </a:lnTo>
                  <a:lnTo>
                    <a:pt x="181" y="57"/>
                  </a:lnTo>
                  <a:lnTo>
                    <a:pt x="217" y="17"/>
                  </a:lnTo>
                  <a:lnTo>
                    <a:pt x="247" y="15"/>
                  </a:lnTo>
                  <a:lnTo>
                    <a:pt x="217" y="0"/>
                  </a:lnTo>
                  <a:lnTo>
                    <a:pt x="171" y="11"/>
                  </a:lnTo>
                  <a:lnTo>
                    <a:pt x="95" y="87"/>
                  </a:lnTo>
                  <a:lnTo>
                    <a:pt x="57" y="95"/>
                  </a:lnTo>
                  <a:lnTo>
                    <a:pt x="0" y="133"/>
                  </a:lnTo>
                  <a:lnTo>
                    <a:pt x="224" y="203"/>
                  </a:lnTo>
                  <a:lnTo>
                    <a:pt x="224" y="203"/>
                  </a:lnTo>
                  <a:close/>
                </a:path>
              </a:pathLst>
            </a:custGeom>
            <a:solidFill>
              <a:srgbClr val="ACACAC"/>
            </a:solidFill>
            <a:ln w="952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35" name="Google Shape;2887;p71" title="MI">
              <a:extLst>
                <a:ext uri="{FF2B5EF4-FFF2-40B4-BE49-F238E27FC236}">
                  <a16:creationId xmlns:a16="http://schemas.microsoft.com/office/drawing/2014/main" id="{5D08050E-E890-C35C-265D-4D99AED40856}"/>
                </a:ext>
              </a:extLst>
            </p:cNvPr>
            <p:cNvSpPr/>
            <p:nvPr/>
          </p:nvSpPr>
          <p:spPr>
            <a:xfrm>
              <a:off x="5384186" y="3275901"/>
              <a:ext cx="426992" cy="577850"/>
            </a:xfrm>
            <a:custGeom>
              <a:avLst/>
              <a:gdLst/>
              <a:ahLst/>
              <a:cxnLst/>
              <a:rect l="l" t="t" r="r" b="b"/>
              <a:pathLst>
                <a:path w="422" h="559" extrusionOk="0">
                  <a:moveTo>
                    <a:pt x="48" y="464"/>
                  </a:moveTo>
                  <a:lnTo>
                    <a:pt x="42" y="370"/>
                  </a:lnTo>
                  <a:lnTo>
                    <a:pt x="6" y="302"/>
                  </a:lnTo>
                  <a:lnTo>
                    <a:pt x="21" y="159"/>
                  </a:lnTo>
                  <a:lnTo>
                    <a:pt x="82" y="85"/>
                  </a:lnTo>
                  <a:lnTo>
                    <a:pt x="78" y="140"/>
                  </a:lnTo>
                  <a:lnTo>
                    <a:pt x="97" y="129"/>
                  </a:lnTo>
                  <a:lnTo>
                    <a:pt x="97" y="83"/>
                  </a:lnTo>
                  <a:lnTo>
                    <a:pt x="120" y="57"/>
                  </a:lnTo>
                  <a:lnTo>
                    <a:pt x="127" y="7"/>
                  </a:lnTo>
                  <a:lnTo>
                    <a:pt x="148" y="0"/>
                  </a:lnTo>
                  <a:lnTo>
                    <a:pt x="276" y="43"/>
                  </a:lnTo>
                  <a:lnTo>
                    <a:pt x="287" y="80"/>
                  </a:lnTo>
                  <a:lnTo>
                    <a:pt x="304" y="114"/>
                  </a:lnTo>
                  <a:lnTo>
                    <a:pt x="308" y="175"/>
                  </a:lnTo>
                  <a:lnTo>
                    <a:pt x="264" y="228"/>
                  </a:lnTo>
                  <a:lnTo>
                    <a:pt x="262" y="268"/>
                  </a:lnTo>
                  <a:lnTo>
                    <a:pt x="287" y="281"/>
                  </a:lnTo>
                  <a:lnTo>
                    <a:pt x="321" y="226"/>
                  </a:lnTo>
                  <a:lnTo>
                    <a:pt x="356" y="207"/>
                  </a:lnTo>
                  <a:lnTo>
                    <a:pt x="378" y="218"/>
                  </a:lnTo>
                  <a:lnTo>
                    <a:pt x="422" y="342"/>
                  </a:lnTo>
                  <a:lnTo>
                    <a:pt x="392" y="395"/>
                  </a:lnTo>
                  <a:lnTo>
                    <a:pt x="384" y="433"/>
                  </a:lnTo>
                  <a:lnTo>
                    <a:pt x="367" y="445"/>
                  </a:lnTo>
                  <a:lnTo>
                    <a:pt x="367" y="479"/>
                  </a:lnTo>
                  <a:lnTo>
                    <a:pt x="344" y="524"/>
                  </a:lnTo>
                  <a:lnTo>
                    <a:pt x="205" y="543"/>
                  </a:lnTo>
                  <a:lnTo>
                    <a:pt x="202" y="536"/>
                  </a:lnTo>
                  <a:lnTo>
                    <a:pt x="0" y="559"/>
                  </a:lnTo>
                  <a:lnTo>
                    <a:pt x="48" y="464"/>
                  </a:lnTo>
                  <a:lnTo>
                    <a:pt x="48" y="464"/>
                  </a:lnTo>
                  <a:close/>
                </a:path>
              </a:pathLst>
            </a:custGeom>
            <a:solidFill>
              <a:srgbClr val="ACACAC"/>
            </a:solidFill>
            <a:ln w="952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36" name="Google Shape;2888;p71" title="WI">
              <a:extLst>
                <a:ext uri="{FF2B5EF4-FFF2-40B4-BE49-F238E27FC236}">
                  <a16:creationId xmlns:a16="http://schemas.microsoft.com/office/drawing/2014/main" id="{BBE1ACFD-2B5C-4BA1-D4BC-BEA1CADFBC80}"/>
                </a:ext>
              </a:extLst>
            </p:cNvPr>
            <p:cNvSpPr/>
            <p:nvPr/>
          </p:nvSpPr>
          <p:spPr>
            <a:xfrm>
              <a:off x="4738140" y="3167951"/>
              <a:ext cx="590488" cy="609600"/>
            </a:xfrm>
            <a:custGeom>
              <a:avLst/>
              <a:gdLst/>
              <a:ahLst/>
              <a:cxnLst/>
              <a:rect l="l" t="t" r="r" b="b"/>
              <a:pathLst>
                <a:path w="578" h="591" extrusionOk="0">
                  <a:moveTo>
                    <a:pt x="15" y="227"/>
                  </a:moveTo>
                  <a:lnTo>
                    <a:pt x="13" y="297"/>
                  </a:lnTo>
                  <a:lnTo>
                    <a:pt x="84" y="341"/>
                  </a:lnTo>
                  <a:lnTo>
                    <a:pt x="110" y="371"/>
                  </a:lnTo>
                  <a:lnTo>
                    <a:pt x="167" y="413"/>
                  </a:lnTo>
                  <a:lnTo>
                    <a:pt x="175" y="462"/>
                  </a:lnTo>
                  <a:lnTo>
                    <a:pt x="186" y="529"/>
                  </a:lnTo>
                  <a:lnTo>
                    <a:pt x="240" y="591"/>
                  </a:lnTo>
                  <a:lnTo>
                    <a:pt x="527" y="574"/>
                  </a:lnTo>
                  <a:lnTo>
                    <a:pt x="511" y="483"/>
                  </a:lnTo>
                  <a:lnTo>
                    <a:pt x="536" y="344"/>
                  </a:lnTo>
                  <a:lnTo>
                    <a:pt x="536" y="306"/>
                  </a:lnTo>
                  <a:lnTo>
                    <a:pt x="578" y="198"/>
                  </a:lnTo>
                  <a:lnTo>
                    <a:pt x="567" y="194"/>
                  </a:lnTo>
                  <a:lnTo>
                    <a:pt x="540" y="257"/>
                  </a:lnTo>
                  <a:lnTo>
                    <a:pt x="517" y="261"/>
                  </a:lnTo>
                  <a:lnTo>
                    <a:pt x="508" y="287"/>
                  </a:lnTo>
                  <a:lnTo>
                    <a:pt x="483" y="304"/>
                  </a:lnTo>
                  <a:lnTo>
                    <a:pt x="500" y="247"/>
                  </a:lnTo>
                  <a:lnTo>
                    <a:pt x="517" y="225"/>
                  </a:lnTo>
                  <a:lnTo>
                    <a:pt x="487" y="143"/>
                  </a:lnTo>
                  <a:lnTo>
                    <a:pt x="466" y="137"/>
                  </a:lnTo>
                  <a:lnTo>
                    <a:pt x="458" y="118"/>
                  </a:lnTo>
                  <a:lnTo>
                    <a:pt x="234" y="48"/>
                  </a:lnTo>
                  <a:lnTo>
                    <a:pt x="205" y="35"/>
                  </a:lnTo>
                  <a:lnTo>
                    <a:pt x="190" y="48"/>
                  </a:lnTo>
                  <a:lnTo>
                    <a:pt x="184" y="44"/>
                  </a:lnTo>
                  <a:lnTo>
                    <a:pt x="192" y="19"/>
                  </a:lnTo>
                  <a:lnTo>
                    <a:pt x="198" y="4"/>
                  </a:lnTo>
                  <a:lnTo>
                    <a:pt x="190" y="0"/>
                  </a:lnTo>
                  <a:lnTo>
                    <a:pt x="99" y="38"/>
                  </a:lnTo>
                  <a:lnTo>
                    <a:pt x="89" y="40"/>
                  </a:lnTo>
                  <a:lnTo>
                    <a:pt x="70" y="31"/>
                  </a:lnTo>
                  <a:lnTo>
                    <a:pt x="53" y="42"/>
                  </a:lnTo>
                  <a:lnTo>
                    <a:pt x="57" y="111"/>
                  </a:lnTo>
                  <a:lnTo>
                    <a:pt x="0" y="179"/>
                  </a:lnTo>
                  <a:lnTo>
                    <a:pt x="15" y="227"/>
                  </a:lnTo>
                  <a:lnTo>
                    <a:pt x="15" y="227"/>
                  </a:lnTo>
                  <a:close/>
                </a:path>
              </a:pathLst>
            </a:custGeom>
            <a:solidFill>
              <a:schemeClr val="bg1">
                <a:lumMod val="85000"/>
              </a:schemeClr>
            </a:solidFill>
            <a:ln w="952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37" name="Google Shape;2889;p71" title="IL">
              <a:extLst>
                <a:ext uri="{FF2B5EF4-FFF2-40B4-BE49-F238E27FC236}">
                  <a16:creationId xmlns:a16="http://schemas.microsoft.com/office/drawing/2014/main" id="{BAAA97C8-A663-E9F6-A653-91C00331C76C}"/>
                </a:ext>
              </a:extLst>
            </p:cNvPr>
            <p:cNvSpPr/>
            <p:nvPr/>
          </p:nvSpPr>
          <p:spPr>
            <a:xfrm>
              <a:off x="4909572" y="3758501"/>
              <a:ext cx="438104" cy="779462"/>
            </a:xfrm>
            <a:custGeom>
              <a:avLst/>
              <a:gdLst/>
              <a:ahLst/>
              <a:cxnLst/>
              <a:rect l="l" t="t" r="r" b="b"/>
              <a:pathLst>
                <a:path w="430" h="753" extrusionOk="0">
                  <a:moveTo>
                    <a:pt x="8" y="308"/>
                  </a:moveTo>
                  <a:lnTo>
                    <a:pt x="52" y="213"/>
                  </a:lnTo>
                  <a:lnTo>
                    <a:pt x="38" y="177"/>
                  </a:lnTo>
                  <a:lnTo>
                    <a:pt x="113" y="120"/>
                  </a:lnTo>
                  <a:lnTo>
                    <a:pt x="126" y="78"/>
                  </a:lnTo>
                  <a:lnTo>
                    <a:pt x="73" y="17"/>
                  </a:lnTo>
                  <a:lnTo>
                    <a:pt x="360" y="0"/>
                  </a:lnTo>
                  <a:lnTo>
                    <a:pt x="367" y="44"/>
                  </a:lnTo>
                  <a:lnTo>
                    <a:pt x="396" y="101"/>
                  </a:lnTo>
                  <a:lnTo>
                    <a:pt x="421" y="388"/>
                  </a:lnTo>
                  <a:lnTo>
                    <a:pt x="415" y="447"/>
                  </a:lnTo>
                  <a:lnTo>
                    <a:pt x="430" y="481"/>
                  </a:lnTo>
                  <a:lnTo>
                    <a:pt x="413" y="546"/>
                  </a:lnTo>
                  <a:lnTo>
                    <a:pt x="390" y="574"/>
                  </a:lnTo>
                  <a:lnTo>
                    <a:pt x="379" y="622"/>
                  </a:lnTo>
                  <a:lnTo>
                    <a:pt x="392" y="637"/>
                  </a:lnTo>
                  <a:lnTo>
                    <a:pt x="381" y="664"/>
                  </a:lnTo>
                  <a:lnTo>
                    <a:pt x="386" y="673"/>
                  </a:lnTo>
                  <a:lnTo>
                    <a:pt x="352" y="686"/>
                  </a:lnTo>
                  <a:lnTo>
                    <a:pt x="344" y="734"/>
                  </a:lnTo>
                  <a:lnTo>
                    <a:pt x="295" y="719"/>
                  </a:lnTo>
                  <a:lnTo>
                    <a:pt x="270" y="753"/>
                  </a:lnTo>
                  <a:lnTo>
                    <a:pt x="255" y="749"/>
                  </a:lnTo>
                  <a:lnTo>
                    <a:pt x="238" y="719"/>
                  </a:lnTo>
                  <a:lnTo>
                    <a:pt x="211" y="645"/>
                  </a:lnTo>
                  <a:lnTo>
                    <a:pt x="147" y="607"/>
                  </a:lnTo>
                  <a:lnTo>
                    <a:pt x="133" y="569"/>
                  </a:lnTo>
                  <a:lnTo>
                    <a:pt x="154" y="510"/>
                  </a:lnTo>
                  <a:lnTo>
                    <a:pt x="137" y="498"/>
                  </a:lnTo>
                  <a:lnTo>
                    <a:pt x="95" y="498"/>
                  </a:lnTo>
                  <a:lnTo>
                    <a:pt x="86" y="462"/>
                  </a:lnTo>
                  <a:lnTo>
                    <a:pt x="17" y="390"/>
                  </a:lnTo>
                  <a:lnTo>
                    <a:pt x="0" y="331"/>
                  </a:lnTo>
                  <a:lnTo>
                    <a:pt x="8" y="308"/>
                  </a:lnTo>
                  <a:lnTo>
                    <a:pt x="8" y="308"/>
                  </a:lnTo>
                  <a:close/>
                </a:path>
              </a:pathLst>
            </a:custGeom>
            <a:solidFill>
              <a:srgbClr val="245C94"/>
            </a:solidFill>
            <a:ln w="952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38" name="Google Shape;2890;p71" title="IN">
              <a:extLst>
                <a:ext uri="{FF2B5EF4-FFF2-40B4-BE49-F238E27FC236}">
                  <a16:creationId xmlns:a16="http://schemas.microsoft.com/office/drawing/2014/main" id="{394DDD85-410C-0CF1-1A0C-64A7904D538A}"/>
                </a:ext>
              </a:extLst>
            </p:cNvPr>
            <p:cNvSpPr/>
            <p:nvPr/>
          </p:nvSpPr>
          <p:spPr>
            <a:xfrm>
              <a:off x="5295295" y="3826763"/>
              <a:ext cx="342864" cy="587375"/>
            </a:xfrm>
            <a:custGeom>
              <a:avLst/>
              <a:gdLst/>
              <a:ahLst/>
              <a:cxnLst/>
              <a:rect l="l" t="t" r="r" b="b"/>
              <a:pathLst>
                <a:path w="338" h="566" extrusionOk="0">
                  <a:moveTo>
                    <a:pt x="11" y="566"/>
                  </a:moveTo>
                  <a:lnTo>
                    <a:pt x="21" y="549"/>
                  </a:lnTo>
                  <a:lnTo>
                    <a:pt x="85" y="545"/>
                  </a:lnTo>
                  <a:lnTo>
                    <a:pt x="138" y="528"/>
                  </a:lnTo>
                  <a:lnTo>
                    <a:pt x="192" y="496"/>
                  </a:lnTo>
                  <a:lnTo>
                    <a:pt x="235" y="494"/>
                  </a:lnTo>
                  <a:lnTo>
                    <a:pt x="285" y="412"/>
                  </a:lnTo>
                  <a:lnTo>
                    <a:pt x="300" y="418"/>
                  </a:lnTo>
                  <a:lnTo>
                    <a:pt x="338" y="389"/>
                  </a:lnTo>
                  <a:lnTo>
                    <a:pt x="329" y="368"/>
                  </a:lnTo>
                  <a:lnTo>
                    <a:pt x="332" y="357"/>
                  </a:lnTo>
                  <a:lnTo>
                    <a:pt x="294" y="7"/>
                  </a:lnTo>
                  <a:lnTo>
                    <a:pt x="291" y="0"/>
                  </a:lnTo>
                  <a:lnTo>
                    <a:pt x="89" y="23"/>
                  </a:lnTo>
                  <a:lnTo>
                    <a:pt x="51" y="42"/>
                  </a:lnTo>
                  <a:lnTo>
                    <a:pt x="17" y="32"/>
                  </a:lnTo>
                  <a:lnTo>
                    <a:pt x="42" y="319"/>
                  </a:lnTo>
                  <a:lnTo>
                    <a:pt x="36" y="378"/>
                  </a:lnTo>
                  <a:lnTo>
                    <a:pt x="51" y="412"/>
                  </a:lnTo>
                  <a:lnTo>
                    <a:pt x="34" y="477"/>
                  </a:lnTo>
                  <a:lnTo>
                    <a:pt x="11" y="505"/>
                  </a:lnTo>
                  <a:lnTo>
                    <a:pt x="0" y="553"/>
                  </a:lnTo>
                  <a:lnTo>
                    <a:pt x="11" y="566"/>
                  </a:lnTo>
                  <a:lnTo>
                    <a:pt x="11" y="566"/>
                  </a:lnTo>
                  <a:close/>
                </a:path>
              </a:pathLst>
            </a:custGeom>
            <a:solidFill>
              <a:schemeClr val="bg1">
                <a:lumMod val="85000"/>
              </a:schemeClr>
            </a:solidFill>
            <a:ln w="952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39" name="Google Shape;2891;p71" title="KY">
              <a:extLst>
                <a:ext uri="{FF2B5EF4-FFF2-40B4-BE49-F238E27FC236}">
                  <a16:creationId xmlns:a16="http://schemas.microsoft.com/office/drawing/2014/main" id="{DD174C60-1554-8773-71E3-597671B13B12}"/>
                </a:ext>
              </a:extLst>
            </p:cNvPr>
            <p:cNvSpPr/>
            <p:nvPr/>
          </p:nvSpPr>
          <p:spPr>
            <a:xfrm>
              <a:off x="5177832" y="4190301"/>
              <a:ext cx="804778" cy="409575"/>
            </a:xfrm>
            <a:custGeom>
              <a:avLst/>
              <a:gdLst/>
              <a:ahLst/>
              <a:cxnLst/>
              <a:rect l="l" t="t" r="r" b="b"/>
              <a:pathLst>
                <a:path w="791" h="396" extrusionOk="0">
                  <a:moveTo>
                    <a:pt x="4" y="375"/>
                  </a:moveTo>
                  <a:lnTo>
                    <a:pt x="23" y="373"/>
                  </a:lnTo>
                  <a:lnTo>
                    <a:pt x="29" y="331"/>
                  </a:lnTo>
                  <a:lnTo>
                    <a:pt x="17" y="329"/>
                  </a:lnTo>
                  <a:lnTo>
                    <a:pt x="42" y="295"/>
                  </a:lnTo>
                  <a:lnTo>
                    <a:pt x="91" y="310"/>
                  </a:lnTo>
                  <a:lnTo>
                    <a:pt x="99" y="262"/>
                  </a:lnTo>
                  <a:lnTo>
                    <a:pt x="133" y="249"/>
                  </a:lnTo>
                  <a:lnTo>
                    <a:pt x="128" y="240"/>
                  </a:lnTo>
                  <a:lnTo>
                    <a:pt x="147" y="194"/>
                  </a:lnTo>
                  <a:lnTo>
                    <a:pt x="211" y="190"/>
                  </a:lnTo>
                  <a:lnTo>
                    <a:pt x="264" y="173"/>
                  </a:lnTo>
                  <a:lnTo>
                    <a:pt x="299" y="150"/>
                  </a:lnTo>
                  <a:lnTo>
                    <a:pt x="318" y="141"/>
                  </a:lnTo>
                  <a:lnTo>
                    <a:pt x="361" y="139"/>
                  </a:lnTo>
                  <a:lnTo>
                    <a:pt x="411" y="57"/>
                  </a:lnTo>
                  <a:lnTo>
                    <a:pt x="426" y="63"/>
                  </a:lnTo>
                  <a:lnTo>
                    <a:pt x="464" y="34"/>
                  </a:lnTo>
                  <a:lnTo>
                    <a:pt x="455" y="13"/>
                  </a:lnTo>
                  <a:lnTo>
                    <a:pt x="458" y="2"/>
                  </a:lnTo>
                  <a:lnTo>
                    <a:pt x="493" y="0"/>
                  </a:lnTo>
                  <a:lnTo>
                    <a:pt x="515" y="8"/>
                  </a:lnTo>
                  <a:lnTo>
                    <a:pt x="584" y="48"/>
                  </a:lnTo>
                  <a:lnTo>
                    <a:pt x="633" y="46"/>
                  </a:lnTo>
                  <a:lnTo>
                    <a:pt x="656" y="31"/>
                  </a:lnTo>
                  <a:lnTo>
                    <a:pt x="711" y="65"/>
                  </a:lnTo>
                  <a:lnTo>
                    <a:pt x="728" y="129"/>
                  </a:lnTo>
                  <a:lnTo>
                    <a:pt x="791" y="175"/>
                  </a:lnTo>
                  <a:lnTo>
                    <a:pt x="761" y="211"/>
                  </a:lnTo>
                  <a:lnTo>
                    <a:pt x="707" y="262"/>
                  </a:lnTo>
                  <a:lnTo>
                    <a:pt x="706" y="274"/>
                  </a:lnTo>
                  <a:lnTo>
                    <a:pt x="628" y="323"/>
                  </a:lnTo>
                  <a:lnTo>
                    <a:pt x="190" y="365"/>
                  </a:lnTo>
                  <a:lnTo>
                    <a:pt x="143" y="361"/>
                  </a:lnTo>
                  <a:lnTo>
                    <a:pt x="145" y="384"/>
                  </a:lnTo>
                  <a:lnTo>
                    <a:pt x="0" y="396"/>
                  </a:lnTo>
                  <a:lnTo>
                    <a:pt x="4" y="375"/>
                  </a:lnTo>
                  <a:lnTo>
                    <a:pt x="4" y="375"/>
                  </a:lnTo>
                  <a:close/>
                </a:path>
              </a:pathLst>
            </a:custGeom>
            <a:solidFill>
              <a:srgbClr val="BC3939"/>
            </a:solidFill>
            <a:ln w="952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40" name="Google Shape;2892;p71" title="TN">
              <a:extLst>
                <a:ext uri="{FF2B5EF4-FFF2-40B4-BE49-F238E27FC236}">
                  <a16:creationId xmlns:a16="http://schemas.microsoft.com/office/drawing/2014/main" id="{61117EDF-CA08-E519-E867-AA8959011762}"/>
                </a:ext>
              </a:extLst>
            </p:cNvPr>
            <p:cNvSpPr/>
            <p:nvPr/>
          </p:nvSpPr>
          <p:spPr>
            <a:xfrm>
              <a:off x="5079417" y="4498276"/>
              <a:ext cx="946051" cy="317500"/>
            </a:xfrm>
            <a:custGeom>
              <a:avLst/>
              <a:gdLst/>
              <a:ahLst/>
              <a:cxnLst/>
              <a:rect l="l" t="t" r="r" b="b"/>
              <a:pathLst>
                <a:path w="931" h="308" extrusionOk="0">
                  <a:moveTo>
                    <a:pt x="17" y="253"/>
                  </a:moveTo>
                  <a:lnTo>
                    <a:pt x="11" y="249"/>
                  </a:lnTo>
                  <a:lnTo>
                    <a:pt x="38" y="228"/>
                  </a:lnTo>
                  <a:lnTo>
                    <a:pt x="64" y="180"/>
                  </a:lnTo>
                  <a:lnTo>
                    <a:pt x="55" y="169"/>
                  </a:lnTo>
                  <a:lnTo>
                    <a:pt x="68" y="146"/>
                  </a:lnTo>
                  <a:lnTo>
                    <a:pt x="68" y="120"/>
                  </a:lnTo>
                  <a:lnTo>
                    <a:pt x="87" y="101"/>
                  </a:lnTo>
                  <a:lnTo>
                    <a:pt x="232" y="89"/>
                  </a:lnTo>
                  <a:lnTo>
                    <a:pt x="230" y="66"/>
                  </a:lnTo>
                  <a:lnTo>
                    <a:pt x="277" y="70"/>
                  </a:lnTo>
                  <a:lnTo>
                    <a:pt x="715" y="28"/>
                  </a:lnTo>
                  <a:lnTo>
                    <a:pt x="931" y="0"/>
                  </a:lnTo>
                  <a:lnTo>
                    <a:pt x="893" y="74"/>
                  </a:lnTo>
                  <a:lnTo>
                    <a:pt x="834" y="87"/>
                  </a:lnTo>
                  <a:lnTo>
                    <a:pt x="806" y="125"/>
                  </a:lnTo>
                  <a:lnTo>
                    <a:pt x="699" y="186"/>
                  </a:lnTo>
                  <a:lnTo>
                    <a:pt x="694" y="209"/>
                  </a:lnTo>
                  <a:lnTo>
                    <a:pt x="667" y="222"/>
                  </a:lnTo>
                  <a:lnTo>
                    <a:pt x="667" y="253"/>
                  </a:lnTo>
                  <a:lnTo>
                    <a:pt x="523" y="270"/>
                  </a:lnTo>
                  <a:lnTo>
                    <a:pt x="234" y="294"/>
                  </a:lnTo>
                  <a:lnTo>
                    <a:pt x="0" y="308"/>
                  </a:lnTo>
                  <a:lnTo>
                    <a:pt x="17" y="253"/>
                  </a:lnTo>
                  <a:lnTo>
                    <a:pt x="17" y="253"/>
                  </a:lnTo>
                  <a:close/>
                </a:path>
              </a:pathLst>
            </a:custGeom>
            <a:solidFill>
              <a:srgbClr val="BC3939"/>
            </a:solidFill>
            <a:ln w="952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41" name="Google Shape;2893;p71" title="MS">
              <a:extLst>
                <a:ext uri="{FF2B5EF4-FFF2-40B4-BE49-F238E27FC236}">
                  <a16:creationId xmlns:a16="http://schemas.microsoft.com/office/drawing/2014/main" id="{DB6789E2-1B33-F247-BFE1-DCA810692402}"/>
                </a:ext>
              </a:extLst>
            </p:cNvPr>
            <p:cNvSpPr/>
            <p:nvPr/>
          </p:nvSpPr>
          <p:spPr>
            <a:xfrm>
              <a:off x="4947668" y="4803076"/>
              <a:ext cx="396834" cy="673100"/>
            </a:xfrm>
            <a:custGeom>
              <a:avLst/>
              <a:gdLst/>
              <a:ahLst/>
              <a:cxnLst/>
              <a:rect l="l" t="t" r="r" b="b"/>
              <a:pathLst>
                <a:path w="388" h="654" extrusionOk="0">
                  <a:moveTo>
                    <a:pt x="27" y="457"/>
                  </a:moveTo>
                  <a:lnTo>
                    <a:pt x="65" y="407"/>
                  </a:lnTo>
                  <a:lnTo>
                    <a:pt x="54" y="394"/>
                  </a:lnTo>
                  <a:lnTo>
                    <a:pt x="38" y="287"/>
                  </a:lnTo>
                  <a:lnTo>
                    <a:pt x="33" y="215"/>
                  </a:lnTo>
                  <a:lnTo>
                    <a:pt x="59" y="135"/>
                  </a:lnTo>
                  <a:lnTo>
                    <a:pt x="101" y="80"/>
                  </a:lnTo>
                  <a:lnTo>
                    <a:pt x="97" y="65"/>
                  </a:lnTo>
                  <a:lnTo>
                    <a:pt x="128" y="14"/>
                  </a:lnTo>
                  <a:lnTo>
                    <a:pt x="362" y="0"/>
                  </a:lnTo>
                  <a:lnTo>
                    <a:pt x="373" y="12"/>
                  </a:lnTo>
                  <a:lnTo>
                    <a:pt x="362" y="419"/>
                  </a:lnTo>
                  <a:lnTo>
                    <a:pt x="388" y="614"/>
                  </a:lnTo>
                  <a:lnTo>
                    <a:pt x="379" y="624"/>
                  </a:lnTo>
                  <a:lnTo>
                    <a:pt x="329" y="612"/>
                  </a:lnTo>
                  <a:lnTo>
                    <a:pt x="253" y="654"/>
                  </a:lnTo>
                  <a:lnTo>
                    <a:pt x="215" y="592"/>
                  </a:lnTo>
                  <a:lnTo>
                    <a:pt x="221" y="546"/>
                  </a:lnTo>
                  <a:lnTo>
                    <a:pt x="0" y="555"/>
                  </a:lnTo>
                  <a:lnTo>
                    <a:pt x="27" y="457"/>
                  </a:lnTo>
                  <a:lnTo>
                    <a:pt x="27" y="457"/>
                  </a:lnTo>
                  <a:close/>
                </a:path>
              </a:pathLst>
            </a:custGeom>
            <a:solidFill>
              <a:srgbClr val="BC3939"/>
            </a:solidFill>
            <a:ln w="952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42" name="Google Shape;2894;p71" title="AL">
              <a:extLst>
                <a:ext uri="{FF2B5EF4-FFF2-40B4-BE49-F238E27FC236}">
                  <a16:creationId xmlns:a16="http://schemas.microsoft.com/office/drawing/2014/main" id="{8727B404-07A9-C4FC-1887-B628A9B68BB3}"/>
                </a:ext>
              </a:extLst>
            </p:cNvPr>
            <p:cNvSpPr/>
            <p:nvPr/>
          </p:nvSpPr>
          <p:spPr>
            <a:xfrm>
              <a:off x="5317518" y="4776088"/>
              <a:ext cx="419056" cy="677863"/>
            </a:xfrm>
            <a:custGeom>
              <a:avLst/>
              <a:gdLst/>
              <a:ahLst/>
              <a:cxnLst/>
              <a:rect l="l" t="t" r="r" b="b"/>
              <a:pathLst>
                <a:path w="416" h="659" extrusionOk="0">
                  <a:moveTo>
                    <a:pt x="11" y="36"/>
                  </a:moveTo>
                  <a:lnTo>
                    <a:pt x="0" y="443"/>
                  </a:lnTo>
                  <a:lnTo>
                    <a:pt x="26" y="638"/>
                  </a:lnTo>
                  <a:lnTo>
                    <a:pt x="55" y="646"/>
                  </a:lnTo>
                  <a:lnTo>
                    <a:pt x="81" y="631"/>
                  </a:lnTo>
                  <a:lnTo>
                    <a:pt x="97" y="646"/>
                  </a:lnTo>
                  <a:lnTo>
                    <a:pt x="74" y="659"/>
                  </a:lnTo>
                  <a:lnTo>
                    <a:pt x="131" y="644"/>
                  </a:lnTo>
                  <a:lnTo>
                    <a:pt x="142" y="627"/>
                  </a:lnTo>
                  <a:lnTo>
                    <a:pt x="135" y="616"/>
                  </a:lnTo>
                  <a:lnTo>
                    <a:pt x="138" y="598"/>
                  </a:lnTo>
                  <a:lnTo>
                    <a:pt x="112" y="574"/>
                  </a:lnTo>
                  <a:lnTo>
                    <a:pt x="112" y="553"/>
                  </a:lnTo>
                  <a:lnTo>
                    <a:pt x="416" y="526"/>
                  </a:lnTo>
                  <a:lnTo>
                    <a:pt x="391" y="422"/>
                  </a:lnTo>
                  <a:lnTo>
                    <a:pt x="406" y="359"/>
                  </a:lnTo>
                  <a:lnTo>
                    <a:pt x="368" y="277"/>
                  </a:lnTo>
                  <a:lnTo>
                    <a:pt x="289" y="0"/>
                  </a:lnTo>
                  <a:lnTo>
                    <a:pt x="0" y="24"/>
                  </a:lnTo>
                  <a:lnTo>
                    <a:pt x="11" y="36"/>
                  </a:lnTo>
                  <a:lnTo>
                    <a:pt x="11" y="36"/>
                  </a:lnTo>
                  <a:close/>
                </a:path>
              </a:pathLst>
            </a:custGeom>
            <a:solidFill>
              <a:srgbClr val="BC3939"/>
            </a:solidFill>
            <a:ln w="952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43" name="Google Shape;2895;p71" title="GA">
              <a:extLst>
                <a:ext uri="{FF2B5EF4-FFF2-40B4-BE49-F238E27FC236}">
                  <a16:creationId xmlns:a16="http://schemas.microsoft.com/office/drawing/2014/main" id="{D8DDDF74-B73A-DDC3-3F01-2FEB0597103D}"/>
                </a:ext>
              </a:extLst>
            </p:cNvPr>
            <p:cNvSpPr/>
            <p:nvPr/>
          </p:nvSpPr>
          <p:spPr>
            <a:xfrm>
              <a:off x="5607999" y="4744338"/>
              <a:ext cx="596838" cy="619125"/>
            </a:xfrm>
            <a:custGeom>
              <a:avLst/>
              <a:gdLst/>
              <a:ahLst/>
              <a:cxnLst/>
              <a:rect l="l" t="t" r="r" b="b"/>
              <a:pathLst>
                <a:path w="587" h="603" extrusionOk="0">
                  <a:moveTo>
                    <a:pt x="79" y="312"/>
                  </a:moveTo>
                  <a:lnTo>
                    <a:pt x="117" y="394"/>
                  </a:lnTo>
                  <a:lnTo>
                    <a:pt x="102" y="457"/>
                  </a:lnTo>
                  <a:lnTo>
                    <a:pt x="127" y="561"/>
                  </a:lnTo>
                  <a:lnTo>
                    <a:pt x="150" y="595"/>
                  </a:lnTo>
                  <a:lnTo>
                    <a:pt x="464" y="578"/>
                  </a:lnTo>
                  <a:lnTo>
                    <a:pt x="467" y="599"/>
                  </a:lnTo>
                  <a:lnTo>
                    <a:pt x="486" y="603"/>
                  </a:lnTo>
                  <a:lnTo>
                    <a:pt x="479" y="552"/>
                  </a:lnTo>
                  <a:lnTo>
                    <a:pt x="492" y="538"/>
                  </a:lnTo>
                  <a:lnTo>
                    <a:pt x="538" y="548"/>
                  </a:lnTo>
                  <a:lnTo>
                    <a:pt x="545" y="512"/>
                  </a:lnTo>
                  <a:lnTo>
                    <a:pt x="540" y="464"/>
                  </a:lnTo>
                  <a:lnTo>
                    <a:pt x="559" y="451"/>
                  </a:lnTo>
                  <a:lnTo>
                    <a:pt x="587" y="360"/>
                  </a:lnTo>
                  <a:lnTo>
                    <a:pt x="568" y="356"/>
                  </a:lnTo>
                  <a:lnTo>
                    <a:pt x="492" y="238"/>
                  </a:lnTo>
                  <a:lnTo>
                    <a:pt x="327" y="90"/>
                  </a:lnTo>
                  <a:lnTo>
                    <a:pt x="254" y="44"/>
                  </a:lnTo>
                  <a:lnTo>
                    <a:pt x="279" y="0"/>
                  </a:lnTo>
                  <a:lnTo>
                    <a:pt x="144" y="18"/>
                  </a:lnTo>
                  <a:lnTo>
                    <a:pt x="0" y="35"/>
                  </a:lnTo>
                  <a:lnTo>
                    <a:pt x="79" y="312"/>
                  </a:lnTo>
                  <a:lnTo>
                    <a:pt x="79" y="312"/>
                  </a:lnTo>
                  <a:close/>
                </a:path>
              </a:pathLst>
            </a:custGeom>
            <a:solidFill>
              <a:srgbClr val="ACACAC"/>
            </a:solidFill>
            <a:ln w="952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44" name="Google Shape;2896;p71" title="FL">
              <a:extLst>
                <a:ext uri="{FF2B5EF4-FFF2-40B4-BE49-F238E27FC236}">
                  <a16:creationId xmlns:a16="http://schemas.microsoft.com/office/drawing/2014/main" id="{17094892-5DE5-2516-6E42-E60E47F154BF}"/>
                </a:ext>
              </a:extLst>
            </p:cNvPr>
            <p:cNvSpPr/>
            <p:nvPr/>
          </p:nvSpPr>
          <p:spPr>
            <a:xfrm>
              <a:off x="5431806" y="5295201"/>
              <a:ext cx="1004782" cy="754062"/>
            </a:xfrm>
            <a:custGeom>
              <a:avLst/>
              <a:gdLst/>
              <a:ahLst/>
              <a:cxnLst/>
              <a:rect l="l" t="t" r="r" b="b"/>
              <a:pathLst>
                <a:path w="990" h="732" extrusionOk="0">
                  <a:moveTo>
                    <a:pt x="0" y="71"/>
                  </a:moveTo>
                  <a:lnTo>
                    <a:pt x="26" y="95"/>
                  </a:lnTo>
                  <a:lnTo>
                    <a:pt x="23" y="113"/>
                  </a:lnTo>
                  <a:lnTo>
                    <a:pt x="30" y="124"/>
                  </a:lnTo>
                  <a:lnTo>
                    <a:pt x="19" y="141"/>
                  </a:lnTo>
                  <a:lnTo>
                    <a:pt x="135" y="101"/>
                  </a:lnTo>
                  <a:lnTo>
                    <a:pt x="283" y="194"/>
                  </a:lnTo>
                  <a:lnTo>
                    <a:pt x="405" y="130"/>
                  </a:lnTo>
                  <a:lnTo>
                    <a:pt x="475" y="145"/>
                  </a:lnTo>
                  <a:lnTo>
                    <a:pt x="564" y="232"/>
                  </a:lnTo>
                  <a:lnTo>
                    <a:pt x="597" y="232"/>
                  </a:lnTo>
                  <a:lnTo>
                    <a:pt x="625" y="293"/>
                  </a:lnTo>
                  <a:lnTo>
                    <a:pt x="618" y="409"/>
                  </a:lnTo>
                  <a:lnTo>
                    <a:pt x="639" y="422"/>
                  </a:lnTo>
                  <a:lnTo>
                    <a:pt x="642" y="401"/>
                  </a:lnTo>
                  <a:lnTo>
                    <a:pt x="671" y="401"/>
                  </a:lnTo>
                  <a:lnTo>
                    <a:pt x="642" y="457"/>
                  </a:lnTo>
                  <a:lnTo>
                    <a:pt x="718" y="533"/>
                  </a:lnTo>
                  <a:lnTo>
                    <a:pt x="730" y="512"/>
                  </a:lnTo>
                  <a:lnTo>
                    <a:pt x="736" y="565"/>
                  </a:lnTo>
                  <a:lnTo>
                    <a:pt x="760" y="576"/>
                  </a:lnTo>
                  <a:lnTo>
                    <a:pt x="787" y="641"/>
                  </a:lnTo>
                  <a:lnTo>
                    <a:pt x="814" y="641"/>
                  </a:lnTo>
                  <a:lnTo>
                    <a:pt x="871" y="702"/>
                  </a:lnTo>
                  <a:lnTo>
                    <a:pt x="903" y="706"/>
                  </a:lnTo>
                  <a:lnTo>
                    <a:pt x="903" y="715"/>
                  </a:lnTo>
                  <a:lnTo>
                    <a:pt x="880" y="732"/>
                  </a:lnTo>
                  <a:lnTo>
                    <a:pt x="931" y="725"/>
                  </a:lnTo>
                  <a:lnTo>
                    <a:pt x="964" y="711"/>
                  </a:lnTo>
                  <a:lnTo>
                    <a:pt x="981" y="626"/>
                  </a:lnTo>
                  <a:lnTo>
                    <a:pt x="990" y="630"/>
                  </a:lnTo>
                  <a:lnTo>
                    <a:pt x="983" y="512"/>
                  </a:lnTo>
                  <a:lnTo>
                    <a:pt x="969" y="477"/>
                  </a:lnTo>
                  <a:lnTo>
                    <a:pt x="863" y="306"/>
                  </a:lnTo>
                  <a:lnTo>
                    <a:pt x="779" y="145"/>
                  </a:lnTo>
                  <a:lnTo>
                    <a:pt x="728" y="12"/>
                  </a:lnTo>
                  <a:lnTo>
                    <a:pt x="715" y="10"/>
                  </a:lnTo>
                  <a:lnTo>
                    <a:pt x="669" y="0"/>
                  </a:lnTo>
                  <a:lnTo>
                    <a:pt x="656" y="14"/>
                  </a:lnTo>
                  <a:lnTo>
                    <a:pt x="663" y="65"/>
                  </a:lnTo>
                  <a:lnTo>
                    <a:pt x="644" y="61"/>
                  </a:lnTo>
                  <a:lnTo>
                    <a:pt x="641" y="40"/>
                  </a:lnTo>
                  <a:lnTo>
                    <a:pt x="327" y="57"/>
                  </a:lnTo>
                  <a:lnTo>
                    <a:pt x="304" y="23"/>
                  </a:lnTo>
                  <a:lnTo>
                    <a:pt x="0" y="50"/>
                  </a:lnTo>
                  <a:lnTo>
                    <a:pt x="0" y="71"/>
                  </a:lnTo>
                  <a:lnTo>
                    <a:pt x="0" y="71"/>
                  </a:lnTo>
                  <a:close/>
                </a:path>
              </a:pathLst>
            </a:custGeom>
            <a:solidFill>
              <a:srgbClr val="BC3939"/>
            </a:solidFill>
            <a:ln w="952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45" name="Google Shape;2897;p71" title="OH">
              <a:extLst>
                <a:ext uri="{FF2B5EF4-FFF2-40B4-BE49-F238E27FC236}">
                  <a16:creationId xmlns:a16="http://schemas.microsoft.com/office/drawing/2014/main" id="{90DD4E84-0FAB-9E6C-D7A9-E69CDE87FF02}"/>
                </a:ext>
              </a:extLst>
            </p:cNvPr>
            <p:cNvSpPr/>
            <p:nvPr/>
          </p:nvSpPr>
          <p:spPr>
            <a:xfrm>
              <a:off x="5593714" y="3742626"/>
              <a:ext cx="465088" cy="517525"/>
            </a:xfrm>
            <a:custGeom>
              <a:avLst/>
              <a:gdLst/>
              <a:ahLst/>
              <a:cxnLst/>
              <a:rect l="l" t="t" r="r" b="b"/>
              <a:pathLst>
                <a:path w="459" h="504" extrusionOk="0">
                  <a:moveTo>
                    <a:pt x="0" y="91"/>
                  </a:moveTo>
                  <a:lnTo>
                    <a:pt x="38" y="441"/>
                  </a:lnTo>
                  <a:lnTo>
                    <a:pt x="95" y="447"/>
                  </a:lnTo>
                  <a:lnTo>
                    <a:pt x="164" y="487"/>
                  </a:lnTo>
                  <a:lnTo>
                    <a:pt x="213" y="485"/>
                  </a:lnTo>
                  <a:lnTo>
                    <a:pt x="236" y="470"/>
                  </a:lnTo>
                  <a:lnTo>
                    <a:pt x="291" y="504"/>
                  </a:lnTo>
                  <a:lnTo>
                    <a:pt x="324" y="475"/>
                  </a:lnTo>
                  <a:lnTo>
                    <a:pt x="331" y="420"/>
                  </a:lnTo>
                  <a:lnTo>
                    <a:pt x="352" y="432"/>
                  </a:lnTo>
                  <a:lnTo>
                    <a:pt x="364" y="386"/>
                  </a:lnTo>
                  <a:lnTo>
                    <a:pt x="440" y="319"/>
                  </a:lnTo>
                  <a:lnTo>
                    <a:pt x="453" y="211"/>
                  </a:lnTo>
                  <a:lnTo>
                    <a:pt x="443" y="188"/>
                  </a:lnTo>
                  <a:lnTo>
                    <a:pt x="459" y="177"/>
                  </a:lnTo>
                  <a:lnTo>
                    <a:pt x="430" y="0"/>
                  </a:lnTo>
                  <a:lnTo>
                    <a:pt x="352" y="40"/>
                  </a:lnTo>
                  <a:lnTo>
                    <a:pt x="312" y="82"/>
                  </a:lnTo>
                  <a:lnTo>
                    <a:pt x="284" y="84"/>
                  </a:lnTo>
                  <a:lnTo>
                    <a:pt x="240" y="107"/>
                  </a:lnTo>
                  <a:lnTo>
                    <a:pt x="139" y="72"/>
                  </a:lnTo>
                  <a:lnTo>
                    <a:pt x="0" y="91"/>
                  </a:lnTo>
                  <a:lnTo>
                    <a:pt x="0" y="91"/>
                  </a:lnTo>
                  <a:close/>
                </a:path>
              </a:pathLst>
            </a:custGeom>
            <a:solidFill>
              <a:srgbClr val="F47484"/>
            </a:solidFill>
            <a:ln w="952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46" name="Google Shape;2898;p71" title="WV">
              <a:extLst>
                <a:ext uri="{FF2B5EF4-FFF2-40B4-BE49-F238E27FC236}">
                  <a16:creationId xmlns:a16="http://schemas.microsoft.com/office/drawing/2014/main" id="{29A9F0A2-047B-2C15-3275-FE1C0F3B39CA}"/>
                </a:ext>
              </a:extLst>
            </p:cNvPr>
            <p:cNvSpPr/>
            <p:nvPr/>
          </p:nvSpPr>
          <p:spPr>
            <a:xfrm>
              <a:off x="5888958" y="3926776"/>
              <a:ext cx="495248" cy="485775"/>
            </a:xfrm>
            <a:custGeom>
              <a:avLst/>
              <a:gdLst/>
              <a:ahLst/>
              <a:cxnLst/>
              <a:rect l="l" t="t" r="r" b="b"/>
              <a:pathLst>
                <a:path w="489" h="473" extrusionOk="0">
                  <a:moveTo>
                    <a:pt x="0" y="327"/>
                  </a:moveTo>
                  <a:lnTo>
                    <a:pt x="17" y="391"/>
                  </a:lnTo>
                  <a:lnTo>
                    <a:pt x="80" y="437"/>
                  </a:lnTo>
                  <a:lnTo>
                    <a:pt x="111" y="473"/>
                  </a:lnTo>
                  <a:lnTo>
                    <a:pt x="204" y="435"/>
                  </a:lnTo>
                  <a:lnTo>
                    <a:pt x="246" y="429"/>
                  </a:lnTo>
                  <a:lnTo>
                    <a:pt x="268" y="401"/>
                  </a:lnTo>
                  <a:lnTo>
                    <a:pt x="304" y="258"/>
                  </a:lnTo>
                  <a:lnTo>
                    <a:pt x="344" y="275"/>
                  </a:lnTo>
                  <a:lnTo>
                    <a:pt x="420" y="122"/>
                  </a:lnTo>
                  <a:lnTo>
                    <a:pt x="479" y="154"/>
                  </a:lnTo>
                  <a:lnTo>
                    <a:pt x="489" y="127"/>
                  </a:lnTo>
                  <a:lnTo>
                    <a:pt x="447" y="93"/>
                  </a:lnTo>
                  <a:lnTo>
                    <a:pt x="415" y="97"/>
                  </a:lnTo>
                  <a:lnTo>
                    <a:pt x="403" y="114"/>
                  </a:lnTo>
                  <a:lnTo>
                    <a:pt x="344" y="131"/>
                  </a:lnTo>
                  <a:lnTo>
                    <a:pt x="306" y="173"/>
                  </a:lnTo>
                  <a:lnTo>
                    <a:pt x="295" y="106"/>
                  </a:lnTo>
                  <a:lnTo>
                    <a:pt x="189" y="123"/>
                  </a:lnTo>
                  <a:lnTo>
                    <a:pt x="168" y="0"/>
                  </a:lnTo>
                  <a:lnTo>
                    <a:pt x="152" y="11"/>
                  </a:lnTo>
                  <a:lnTo>
                    <a:pt x="162" y="34"/>
                  </a:lnTo>
                  <a:lnTo>
                    <a:pt x="149" y="142"/>
                  </a:lnTo>
                  <a:lnTo>
                    <a:pt x="73" y="209"/>
                  </a:lnTo>
                  <a:lnTo>
                    <a:pt x="61" y="255"/>
                  </a:lnTo>
                  <a:lnTo>
                    <a:pt x="40" y="243"/>
                  </a:lnTo>
                  <a:lnTo>
                    <a:pt x="33" y="298"/>
                  </a:lnTo>
                  <a:lnTo>
                    <a:pt x="0" y="327"/>
                  </a:lnTo>
                  <a:lnTo>
                    <a:pt x="0" y="327"/>
                  </a:lnTo>
                  <a:lnTo>
                    <a:pt x="0" y="327"/>
                  </a:lnTo>
                  <a:close/>
                </a:path>
              </a:pathLst>
            </a:custGeom>
            <a:solidFill>
              <a:srgbClr val="BC3939"/>
            </a:solidFill>
            <a:ln w="952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47" name="Google Shape;2899;p71" title="MD">
              <a:extLst>
                <a:ext uri="{FF2B5EF4-FFF2-40B4-BE49-F238E27FC236}">
                  <a16:creationId xmlns:a16="http://schemas.microsoft.com/office/drawing/2014/main" id="{77EE30E8-3882-589E-8595-6BF009D3DF2C}"/>
                </a:ext>
              </a:extLst>
            </p:cNvPr>
            <p:cNvSpPr/>
            <p:nvPr/>
          </p:nvSpPr>
          <p:spPr>
            <a:xfrm>
              <a:off x="6187377" y="3961701"/>
              <a:ext cx="506359" cy="244475"/>
            </a:xfrm>
            <a:custGeom>
              <a:avLst/>
              <a:gdLst/>
              <a:ahLst/>
              <a:cxnLst/>
              <a:rect l="l" t="t" r="r" b="b"/>
              <a:pathLst>
                <a:path w="496" h="240" extrusionOk="0">
                  <a:moveTo>
                    <a:pt x="0" y="72"/>
                  </a:moveTo>
                  <a:lnTo>
                    <a:pt x="11" y="139"/>
                  </a:lnTo>
                  <a:lnTo>
                    <a:pt x="49" y="97"/>
                  </a:lnTo>
                  <a:lnTo>
                    <a:pt x="108" y="80"/>
                  </a:lnTo>
                  <a:lnTo>
                    <a:pt x="120" y="63"/>
                  </a:lnTo>
                  <a:lnTo>
                    <a:pt x="152" y="59"/>
                  </a:lnTo>
                  <a:lnTo>
                    <a:pt x="194" y="93"/>
                  </a:lnTo>
                  <a:lnTo>
                    <a:pt x="222" y="101"/>
                  </a:lnTo>
                  <a:lnTo>
                    <a:pt x="276" y="148"/>
                  </a:lnTo>
                  <a:lnTo>
                    <a:pt x="257" y="194"/>
                  </a:lnTo>
                  <a:lnTo>
                    <a:pt x="264" y="215"/>
                  </a:lnTo>
                  <a:lnTo>
                    <a:pt x="287" y="205"/>
                  </a:lnTo>
                  <a:lnTo>
                    <a:pt x="308" y="205"/>
                  </a:lnTo>
                  <a:lnTo>
                    <a:pt x="319" y="221"/>
                  </a:lnTo>
                  <a:lnTo>
                    <a:pt x="344" y="221"/>
                  </a:lnTo>
                  <a:lnTo>
                    <a:pt x="354" y="215"/>
                  </a:lnTo>
                  <a:lnTo>
                    <a:pt x="338" y="173"/>
                  </a:lnTo>
                  <a:lnTo>
                    <a:pt x="335" y="97"/>
                  </a:lnTo>
                  <a:lnTo>
                    <a:pt x="316" y="86"/>
                  </a:lnTo>
                  <a:lnTo>
                    <a:pt x="354" y="51"/>
                  </a:lnTo>
                  <a:lnTo>
                    <a:pt x="356" y="29"/>
                  </a:lnTo>
                  <a:lnTo>
                    <a:pt x="380" y="31"/>
                  </a:lnTo>
                  <a:lnTo>
                    <a:pt x="350" y="78"/>
                  </a:lnTo>
                  <a:lnTo>
                    <a:pt x="367" y="135"/>
                  </a:lnTo>
                  <a:lnTo>
                    <a:pt x="375" y="150"/>
                  </a:lnTo>
                  <a:lnTo>
                    <a:pt x="386" y="158"/>
                  </a:lnTo>
                  <a:lnTo>
                    <a:pt x="363" y="156"/>
                  </a:lnTo>
                  <a:lnTo>
                    <a:pt x="371" y="192"/>
                  </a:lnTo>
                  <a:lnTo>
                    <a:pt x="411" y="215"/>
                  </a:lnTo>
                  <a:lnTo>
                    <a:pt x="420" y="221"/>
                  </a:lnTo>
                  <a:lnTo>
                    <a:pt x="432" y="221"/>
                  </a:lnTo>
                  <a:lnTo>
                    <a:pt x="426" y="240"/>
                  </a:lnTo>
                  <a:lnTo>
                    <a:pt x="475" y="215"/>
                  </a:lnTo>
                  <a:lnTo>
                    <a:pt x="485" y="184"/>
                  </a:lnTo>
                  <a:lnTo>
                    <a:pt x="496" y="152"/>
                  </a:lnTo>
                  <a:lnTo>
                    <a:pt x="426" y="167"/>
                  </a:lnTo>
                  <a:lnTo>
                    <a:pt x="380" y="0"/>
                  </a:lnTo>
                  <a:lnTo>
                    <a:pt x="0" y="72"/>
                  </a:lnTo>
                  <a:lnTo>
                    <a:pt x="0" y="72"/>
                  </a:lnTo>
                  <a:lnTo>
                    <a:pt x="0" y="72"/>
                  </a:lnTo>
                  <a:close/>
                </a:path>
              </a:pathLst>
            </a:custGeom>
            <a:solidFill>
              <a:schemeClr val="bg1">
                <a:lumMod val="85000"/>
              </a:schemeClr>
            </a:solidFill>
            <a:ln w="952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48" name="Google Shape;2900;p71" title="VA">
              <a:extLst>
                <a:ext uri="{FF2B5EF4-FFF2-40B4-BE49-F238E27FC236}">
                  <a16:creationId xmlns:a16="http://schemas.microsoft.com/office/drawing/2014/main" id="{0CE9A29B-2924-B50E-3019-06C6A5FE6B3B}"/>
                </a:ext>
              </a:extLst>
            </p:cNvPr>
            <p:cNvSpPr/>
            <p:nvPr/>
          </p:nvSpPr>
          <p:spPr>
            <a:xfrm>
              <a:off x="5804829" y="4053776"/>
              <a:ext cx="857160" cy="476250"/>
            </a:xfrm>
            <a:custGeom>
              <a:avLst/>
              <a:gdLst/>
              <a:ahLst/>
              <a:cxnLst/>
              <a:rect l="l" t="t" r="r" b="b"/>
              <a:pathLst>
                <a:path w="844" h="463" extrusionOk="0">
                  <a:moveTo>
                    <a:pt x="78" y="414"/>
                  </a:moveTo>
                  <a:lnTo>
                    <a:pt x="79" y="402"/>
                  </a:lnTo>
                  <a:lnTo>
                    <a:pt x="133" y="351"/>
                  </a:lnTo>
                  <a:lnTo>
                    <a:pt x="163" y="315"/>
                  </a:lnTo>
                  <a:lnTo>
                    <a:pt x="194" y="351"/>
                  </a:lnTo>
                  <a:lnTo>
                    <a:pt x="287" y="313"/>
                  </a:lnTo>
                  <a:lnTo>
                    <a:pt x="329" y="307"/>
                  </a:lnTo>
                  <a:lnTo>
                    <a:pt x="351" y="279"/>
                  </a:lnTo>
                  <a:lnTo>
                    <a:pt x="387" y="136"/>
                  </a:lnTo>
                  <a:lnTo>
                    <a:pt x="427" y="153"/>
                  </a:lnTo>
                  <a:lnTo>
                    <a:pt x="503" y="0"/>
                  </a:lnTo>
                  <a:lnTo>
                    <a:pt x="562" y="32"/>
                  </a:lnTo>
                  <a:lnTo>
                    <a:pt x="572" y="5"/>
                  </a:lnTo>
                  <a:lnTo>
                    <a:pt x="600" y="13"/>
                  </a:lnTo>
                  <a:lnTo>
                    <a:pt x="654" y="60"/>
                  </a:lnTo>
                  <a:lnTo>
                    <a:pt x="635" y="106"/>
                  </a:lnTo>
                  <a:lnTo>
                    <a:pt x="642" y="127"/>
                  </a:lnTo>
                  <a:lnTo>
                    <a:pt x="665" y="117"/>
                  </a:lnTo>
                  <a:lnTo>
                    <a:pt x="682" y="138"/>
                  </a:lnTo>
                  <a:lnTo>
                    <a:pt x="764" y="165"/>
                  </a:lnTo>
                  <a:lnTo>
                    <a:pt x="688" y="161"/>
                  </a:lnTo>
                  <a:lnTo>
                    <a:pt x="768" y="231"/>
                  </a:lnTo>
                  <a:lnTo>
                    <a:pt x="718" y="224"/>
                  </a:lnTo>
                  <a:lnTo>
                    <a:pt x="819" y="288"/>
                  </a:lnTo>
                  <a:lnTo>
                    <a:pt x="844" y="332"/>
                  </a:lnTo>
                  <a:lnTo>
                    <a:pt x="827" y="326"/>
                  </a:lnTo>
                  <a:lnTo>
                    <a:pt x="823" y="338"/>
                  </a:lnTo>
                  <a:lnTo>
                    <a:pt x="492" y="401"/>
                  </a:lnTo>
                  <a:lnTo>
                    <a:pt x="216" y="435"/>
                  </a:lnTo>
                  <a:lnTo>
                    <a:pt x="0" y="463"/>
                  </a:lnTo>
                  <a:lnTo>
                    <a:pt x="78" y="414"/>
                  </a:lnTo>
                  <a:lnTo>
                    <a:pt x="78" y="414"/>
                  </a:lnTo>
                  <a:close/>
                </a:path>
              </a:pathLst>
            </a:custGeom>
            <a:solidFill>
              <a:srgbClr val="245C94"/>
            </a:solidFill>
            <a:ln w="952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49" name="Google Shape;2901;p71" title="NC">
              <a:extLst>
                <a:ext uri="{FF2B5EF4-FFF2-40B4-BE49-F238E27FC236}">
                  <a16:creationId xmlns:a16="http://schemas.microsoft.com/office/drawing/2014/main" id="{9EFD24E1-EF0D-9EC6-0F19-121A5662F8E7}"/>
                </a:ext>
              </a:extLst>
            </p:cNvPr>
            <p:cNvSpPr/>
            <p:nvPr/>
          </p:nvSpPr>
          <p:spPr>
            <a:xfrm>
              <a:off x="5757209" y="4398263"/>
              <a:ext cx="944464" cy="422275"/>
            </a:xfrm>
            <a:custGeom>
              <a:avLst/>
              <a:gdLst/>
              <a:ahLst/>
              <a:cxnLst/>
              <a:rect l="l" t="t" r="r" b="b"/>
              <a:pathLst>
                <a:path w="932" h="407" extrusionOk="0">
                  <a:moveTo>
                    <a:pt x="0" y="350"/>
                  </a:moveTo>
                  <a:lnTo>
                    <a:pt x="135" y="332"/>
                  </a:lnTo>
                  <a:lnTo>
                    <a:pt x="213" y="294"/>
                  </a:lnTo>
                  <a:lnTo>
                    <a:pt x="361" y="279"/>
                  </a:lnTo>
                  <a:lnTo>
                    <a:pt x="422" y="317"/>
                  </a:lnTo>
                  <a:lnTo>
                    <a:pt x="519" y="304"/>
                  </a:lnTo>
                  <a:lnTo>
                    <a:pt x="666" y="407"/>
                  </a:lnTo>
                  <a:lnTo>
                    <a:pt x="723" y="393"/>
                  </a:lnTo>
                  <a:lnTo>
                    <a:pt x="804" y="275"/>
                  </a:lnTo>
                  <a:lnTo>
                    <a:pt x="871" y="251"/>
                  </a:lnTo>
                  <a:lnTo>
                    <a:pt x="892" y="217"/>
                  </a:lnTo>
                  <a:lnTo>
                    <a:pt x="820" y="230"/>
                  </a:lnTo>
                  <a:lnTo>
                    <a:pt x="801" y="205"/>
                  </a:lnTo>
                  <a:lnTo>
                    <a:pt x="844" y="194"/>
                  </a:lnTo>
                  <a:lnTo>
                    <a:pt x="844" y="179"/>
                  </a:lnTo>
                  <a:lnTo>
                    <a:pt x="795" y="161"/>
                  </a:lnTo>
                  <a:lnTo>
                    <a:pt x="858" y="139"/>
                  </a:lnTo>
                  <a:lnTo>
                    <a:pt x="854" y="163"/>
                  </a:lnTo>
                  <a:lnTo>
                    <a:pt x="894" y="163"/>
                  </a:lnTo>
                  <a:lnTo>
                    <a:pt x="916" y="122"/>
                  </a:lnTo>
                  <a:lnTo>
                    <a:pt x="932" y="120"/>
                  </a:lnTo>
                  <a:lnTo>
                    <a:pt x="922" y="82"/>
                  </a:lnTo>
                  <a:lnTo>
                    <a:pt x="894" y="120"/>
                  </a:lnTo>
                  <a:lnTo>
                    <a:pt x="865" y="36"/>
                  </a:lnTo>
                  <a:lnTo>
                    <a:pt x="884" y="32"/>
                  </a:lnTo>
                  <a:lnTo>
                    <a:pt x="911" y="55"/>
                  </a:lnTo>
                  <a:lnTo>
                    <a:pt x="892" y="17"/>
                  </a:lnTo>
                  <a:lnTo>
                    <a:pt x="871" y="0"/>
                  </a:lnTo>
                  <a:lnTo>
                    <a:pt x="540" y="63"/>
                  </a:lnTo>
                  <a:lnTo>
                    <a:pt x="264" y="97"/>
                  </a:lnTo>
                  <a:lnTo>
                    <a:pt x="226" y="171"/>
                  </a:lnTo>
                  <a:lnTo>
                    <a:pt x="167" y="184"/>
                  </a:lnTo>
                  <a:lnTo>
                    <a:pt x="139" y="222"/>
                  </a:lnTo>
                  <a:lnTo>
                    <a:pt x="32" y="283"/>
                  </a:lnTo>
                  <a:lnTo>
                    <a:pt x="27" y="306"/>
                  </a:lnTo>
                  <a:lnTo>
                    <a:pt x="0" y="319"/>
                  </a:lnTo>
                  <a:lnTo>
                    <a:pt x="0" y="350"/>
                  </a:lnTo>
                  <a:lnTo>
                    <a:pt x="0" y="350"/>
                  </a:lnTo>
                  <a:close/>
                </a:path>
              </a:pathLst>
            </a:custGeom>
            <a:solidFill>
              <a:schemeClr val="bg1">
                <a:lumMod val="75000"/>
              </a:schemeClr>
            </a:solidFill>
            <a:ln w="952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50" name="Google Shape;2902;p71" title="SC">
              <a:extLst>
                <a:ext uri="{FF2B5EF4-FFF2-40B4-BE49-F238E27FC236}">
                  <a16:creationId xmlns:a16="http://schemas.microsoft.com/office/drawing/2014/main" id="{5C374846-4B2D-326E-5215-5DF7C6A28D66}"/>
                </a:ext>
              </a:extLst>
            </p:cNvPr>
            <p:cNvSpPr/>
            <p:nvPr/>
          </p:nvSpPr>
          <p:spPr>
            <a:xfrm>
              <a:off x="5868322" y="4690363"/>
              <a:ext cx="563504" cy="422275"/>
            </a:xfrm>
            <a:custGeom>
              <a:avLst/>
              <a:gdLst/>
              <a:ahLst/>
              <a:cxnLst/>
              <a:rect l="l" t="t" r="r" b="b"/>
              <a:pathLst>
                <a:path w="556" h="413" extrusionOk="0">
                  <a:moveTo>
                    <a:pt x="25" y="53"/>
                  </a:moveTo>
                  <a:lnTo>
                    <a:pt x="103" y="15"/>
                  </a:lnTo>
                  <a:lnTo>
                    <a:pt x="251" y="0"/>
                  </a:lnTo>
                  <a:lnTo>
                    <a:pt x="312" y="38"/>
                  </a:lnTo>
                  <a:lnTo>
                    <a:pt x="409" y="25"/>
                  </a:lnTo>
                  <a:lnTo>
                    <a:pt x="556" y="128"/>
                  </a:lnTo>
                  <a:lnTo>
                    <a:pt x="491" y="206"/>
                  </a:lnTo>
                  <a:lnTo>
                    <a:pt x="495" y="240"/>
                  </a:lnTo>
                  <a:lnTo>
                    <a:pt x="384" y="340"/>
                  </a:lnTo>
                  <a:lnTo>
                    <a:pt x="365" y="344"/>
                  </a:lnTo>
                  <a:lnTo>
                    <a:pt x="358" y="375"/>
                  </a:lnTo>
                  <a:lnTo>
                    <a:pt x="333" y="358"/>
                  </a:lnTo>
                  <a:lnTo>
                    <a:pt x="354" y="386"/>
                  </a:lnTo>
                  <a:lnTo>
                    <a:pt x="333" y="413"/>
                  </a:lnTo>
                  <a:lnTo>
                    <a:pt x="314" y="409"/>
                  </a:lnTo>
                  <a:lnTo>
                    <a:pt x="238" y="291"/>
                  </a:lnTo>
                  <a:lnTo>
                    <a:pt x="73" y="143"/>
                  </a:lnTo>
                  <a:lnTo>
                    <a:pt x="0" y="97"/>
                  </a:lnTo>
                  <a:lnTo>
                    <a:pt x="25" y="53"/>
                  </a:lnTo>
                  <a:lnTo>
                    <a:pt x="25" y="53"/>
                  </a:lnTo>
                  <a:close/>
                </a:path>
              </a:pathLst>
            </a:custGeom>
            <a:solidFill>
              <a:srgbClr val="BC3939"/>
            </a:solidFill>
            <a:ln w="952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51" name="Google Shape;2903;p71" title="PA">
              <a:extLst>
                <a:ext uri="{FF2B5EF4-FFF2-40B4-BE49-F238E27FC236}">
                  <a16:creationId xmlns:a16="http://schemas.microsoft.com/office/drawing/2014/main" id="{B29E6406-89AF-4836-3F79-B83E7C390F05}"/>
                </a:ext>
              </a:extLst>
            </p:cNvPr>
            <p:cNvSpPr/>
            <p:nvPr/>
          </p:nvSpPr>
          <p:spPr>
            <a:xfrm>
              <a:off x="6030230" y="3644201"/>
              <a:ext cx="642871" cy="409575"/>
            </a:xfrm>
            <a:custGeom>
              <a:avLst/>
              <a:gdLst/>
              <a:ahLst/>
              <a:cxnLst/>
              <a:rect l="l" t="t" r="r" b="b"/>
              <a:pathLst>
                <a:path w="635" h="397" extrusionOk="0">
                  <a:moveTo>
                    <a:pt x="50" y="397"/>
                  </a:moveTo>
                  <a:lnTo>
                    <a:pt x="156" y="380"/>
                  </a:lnTo>
                  <a:lnTo>
                    <a:pt x="536" y="308"/>
                  </a:lnTo>
                  <a:lnTo>
                    <a:pt x="553" y="291"/>
                  </a:lnTo>
                  <a:lnTo>
                    <a:pt x="574" y="291"/>
                  </a:lnTo>
                  <a:lnTo>
                    <a:pt x="599" y="274"/>
                  </a:lnTo>
                  <a:lnTo>
                    <a:pt x="635" y="228"/>
                  </a:lnTo>
                  <a:lnTo>
                    <a:pt x="572" y="179"/>
                  </a:lnTo>
                  <a:lnTo>
                    <a:pt x="570" y="133"/>
                  </a:lnTo>
                  <a:lnTo>
                    <a:pt x="599" y="69"/>
                  </a:lnTo>
                  <a:lnTo>
                    <a:pt x="557" y="48"/>
                  </a:lnTo>
                  <a:lnTo>
                    <a:pt x="512" y="0"/>
                  </a:lnTo>
                  <a:lnTo>
                    <a:pt x="89" y="78"/>
                  </a:lnTo>
                  <a:lnTo>
                    <a:pt x="69" y="48"/>
                  </a:lnTo>
                  <a:lnTo>
                    <a:pt x="0" y="97"/>
                  </a:lnTo>
                  <a:lnTo>
                    <a:pt x="50" y="397"/>
                  </a:lnTo>
                  <a:lnTo>
                    <a:pt x="50" y="397"/>
                  </a:lnTo>
                  <a:close/>
                </a:path>
              </a:pathLst>
            </a:custGeom>
            <a:solidFill>
              <a:schemeClr val="bg1">
                <a:lumMod val="85000"/>
              </a:schemeClr>
            </a:solidFill>
            <a:ln w="952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52" name="Google Shape;2904;p71" title="NJ">
              <a:extLst>
                <a:ext uri="{FF2B5EF4-FFF2-40B4-BE49-F238E27FC236}">
                  <a16:creationId xmlns:a16="http://schemas.microsoft.com/office/drawing/2014/main" id="{79919377-DBF2-5469-22FD-A4F5AEB9D53F}"/>
                </a:ext>
              </a:extLst>
            </p:cNvPr>
            <p:cNvSpPr/>
            <p:nvPr/>
          </p:nvSpPr>
          <p:spPr>
            <a:xfrm>
              <a:off x="6606433" y="3712463"/>
              <a:ext cx="139685" cy="336550"/>
            </a:xfrm>
            <a:custGeom>
              <a:avLst/>
              <a:gdLst/>
              <a:ahLst/>
              <a:cxnLst/>
              <a:rect l="l" t="t" r="r" b="b"/>
              <a:pathLst>
                <a:path w="137" h="325" extrusionOk="0">
                  <a:moveTo>
                    <a:pt x="7" y="222"/>
                  </a:moveTo>
                  <a:lnTo>
                    <a:pt x="32" y="205"/>
                  </a:lnTo>
                  <a:lnTo>
                    <a:pt x="68" y="159"/>
                  </a:lnTo>
                  <a:lnTo>
                    <a:pt x="5" y="110"/>
                  </a:lnTo>
                  <a:lnTo>
                    <a:pt x="3" y="64"/>
                  </a:lnTo>
                  <a:lnTo>
                    <a:pt x="32" y="0"/>
                  </a:lnTo>
                  <a:lnTo>
                    <a:pt x="125" y="32"/>
                  </a:lnTo>
                  <a:lnTo>
                    <a:pt x="127" y="43"/>
                  </a:lnTo>
                  <a:lnTo>
                    <a:pt x="116" y="79"/>
                  </a:lnTo>
                  <a:lnTo>
                    <a:pt x="106" y="87"/>
                  </a:lnTo>
                  <a:lnTo>
                    <a:pt x="104" y="106"/>
                  </a:lnTo>
                  <a:lnTo>
                    <a:pt x="114" y="112"/>
                  </a:lnTo>
                  <a:lnTo>
                    <a:pt x="137" y="106"/>
                  </a:lnTo>
                  <a:lnTo>
                    <a:pt x="137" y="161"/>
                  </a:lnTo>
                  <a:lnTo>
                    <a:pt x="137" y="195"/>
                  </a:lnTo>
                  <a:lnTo>
                    <a:pt x="137" y="214"/>
                  </a:lnTo>
                  <a:lnTo>
                    <a:pt x="129" y="232"/>
                  </a:lnTo>
                  <a:lnTo>
                    <a:pt x="119" y="233"/>
                  </a:lnTo>
                  <a:lnTo>
                    <a:pt x="123" y="249"/>
                  </a:lnTo>
                  <a:lnTo>
                    <a:pt x="89" y="325"/>
                  </a:lnTo>
                  <a:lnTo>
                    <a:pt x="81" y="325"/>
                  </a:lnTo>
                  <a:lnTo>
                    <a:pt x="78" y="296"/>
                  </a:lnTo>
                  <a:lnTo>
                    <a:pt x="55" y="296"/>
                  </a:lnTo>
                  <a:lnTo>
                    <a:pt x="7" y="266"/>
                  </a:lnTo>
                  <a:lnTo>
                    <a:pt x="0" y="241"/>
                  </a:lnTo>
                  <a:lnTo>
                    <a:pt x="7" y="222"/>
                  </a:lnTo>
                  <a:lnTo>
                    <a:pt x="7" y="222"/>
                  </a:lnTo>
                  <a:close/>
                </a:path>
              </a:pathLst>
            </a:custGeom>
            <a:solidFill>
              <a:srgbClr val="245C94"/>
            </a:solidFill>
            <a:ln w="952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53" name="Google Shape;2905;p71" title="NY">
              <a:extLst>
                <a:ext uri="{FF2B5EF4-FFF2-40B4-BE49-F238E27FC236}">
                  <a16:creationId xmlns:a16="http://schemas.microsoft.com/office/drawing/2014/main" id="{F3BC3D2F-EDF7-CC50-12DF-597FE46878DD}"/>
                </a:ext>
              </a:extLst>
            </p:cNvPr>
            <p:cNvSpPr/>
            <p:nvPr/>
          </p:nvSpPr>
          <p:spPr>
            <a:xfrm>
              <a:off x="6100073" y="3190176"/>
              <a:ext cx="658744" cy="584200"/>
            </a:xfrm>
            <a:custGeom>
              <a:avLst/>
              <a:gdLst/>
              <a:ahLst/>
              <a:cxnLst/>
              <a:rect l="l" t="t" r="r" b="b"/>
              <a:pathLst>
                <a:path w="648" h="565" extrusionOk="0">
                  <a:moveTo>
                    <a:pt x="20" y="517"/>
                  </a:moveTo>
                  <a:lnTo>
                    <a:pt x="443" y="439"/>
                  </a:lnTo>
                  <a:lnTo>
                    <a:pt x="488" y="487"/>
                  </a:lnTo>
                  <a:lnTo>
                    <a:pt x="530" y="508"/>
                  </a:lnTo>
                  <a:lnTo>
                    <a:pt x="623" y="540"/>
                  </a:lnTo>
                  <a:lnTo>
                    <a:pt x="631" y="565"/>
                  </a:lnTo>
                  <a:lnTo>
                    <a:pt x="646" y="530"/>
                  </a:lnTo>
                  <a:lnTo>
                    <a:pt x="648" y="483"/>
                  </a:lnTo>
                  <a:lnTo>
                    <a:pt x="631" y="392"/>
                  </a:lnTo>
                  <a:lnTo>
                    <a:pt x="631" y="297"/>
                  </a:lnTo>
                  <a:lnTo>
                    <a:pt x="585" y="158"/>
                  </a:lnTo>
                  <a:lnTo>
                    <a:pt x="577" y="97"/>
                  </a:lnTo>
                  <a:lnTo>
                    <a:pt x="549" y="0"/>
                  </a:lnTo>
                  <a:lnTo>
                    <a:pt x="412" y="32"/>
                  </a:lnTo>
                  <a:lnTo>
                    <a:pt x="336" y="112"/>
                  </a:lnTo>
                  <a:lnTo>
                    <a:pt x="332" y="133"/>
                  </a:lnTo>
                  <a:lnTo>
                    <a:pt x="289" y="181"/>
                  </a:lnTo>
                  <a:lnTo>
                    <a:pt x="300" y="198"/>
                  </a:lnTo>
                  <a:lnTo>
                    <a:pt x="309" y="211"/>
                  </a:lnTo>
                  <a:lnTo>
                    <a:pt x="302" y="215"/>
                  </a:lnTo>
                  <a:lnTo>
                    <a:pt x="315" y="234"/>
                  </a:lnTo>
                  <a:lnTo>
                    <a:pt x="317" y="251"/>
                  </a:lnTo>
                  <a:lnTo>
                    <a:pt x="275" y="291"/>
                  </a:lnTo>
                  <a:lnTo>
                    <a:pt x="212" y="308"/>
                  </a:lnTo>
                  <a:lnTo>
                    <a:pt x="197" y="319"/>
                  </a:lnTo>
                  <a:lnTo>
                    <a:pt x="174" y="310"/>
                  </a:lnTo>
                  <a:lnTo>
                    <a:pt x="104" y="318"/>
                  </a:lnTo>
                  <a:lnTo>
                    <a:pt x="53" y="338"/>
                  </a:lnTo>
                  <a:lnTo>
                    <a:pt x="53" y="365"/>
                  </a:lnTo>
                  <a:lnTo>
                    <a:pt x="62" y="382"/>
                  </a:lnTo>
                  <a:lnTo>
                    <a:pt x="70" y="382"/>
                  </a:lnTo>
                  <a:lnTo>
                    <a:pt x="77" y="403"/>
                  </a:lnTo>
                  <a:lnTo>
                    <a:pt x="64" y="414"/>
                  </a:lnTo>
                  <a:lnTo>
                    <a:pt x="58" y="433"/>
                  </a:lnTo>
                  <a:lnTo>
                    <a:pt x="0" y="487"/>
                  </a:lnTo>
                  <a:lnTo>
                    <a:pt x="20" y="517"/>
                  </a:lnTo>
                  <a:lnTo>
                    <a:pt x="20" y="517"/>
                  </a:lnTo>
                  <a:close/>
                </a:path>
              </a:pathLst>
            </a:custGeom>
            <a:solidFill>
              <a:schemeClr val="bg1">
                <a:lumMod val="85000"/>
              </a:schemeClr>
            </a:solidFill>
            <a:ln w="952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54" name="Google Shape;2906;p71" title="NY">
              <a:extLst>
                <a:ext uri="{FF2B5EF4-FFF2-40B4-BE49-F238E27FC236}">
                  <a16:creationId xmlns:a16="http://schemas.microsoft.com/office/drawing/2014/main" id="{25E56D02-4001-C375-85E6-84F22DAF4A84}"/>
                </a:ext>
              </a:extLst>
            </p:cNvPr>
            <p:cNvSpPr/>
            <p:nvPr/>
          </p:nvSpPr>
          <p:spPr>
            <a:xfrm>
              <a:off x="6730245" y="3685476"/>
              <a:ext cx="203179" cy="123825"/>
            </a:xfrm>
            <a:custGeom>
              <a:avLst/>
              <a:gdLst/>
              <a:ahLst/>
              <a:cxnLst/>
              <a:rect l="l" t="t" r="r" b="b"/>
              <a:pathLst>
                <a:path w="202" h="116" extrusionOk="0">
                  <a:moveTo>
                    <a:pt x="15" y="116"/>
                  </a:moveTo>
                  <a:lnTo>
                    <a:pt x="86" y="76"/>
                  </a:lnTo>
                  <a:lnTo>
                    <a:pt x="135" y="53"/>
                  </a:lnTo>
                  <a:lnTo>
                    <a:pt x="84" y="89"/>
                  </a:lnTo>
                  <a:lnTo>
                    <a:pt x="88" y="91"/>
                  </a:lnTo>
                  <a:lnTo>
                    <a:pt x="164" y="40"/>
                  </a:lnTo>
                  <a:lnTo>
                    <a:pt x="202" y="6"/>
                  </a:lnTo>
                  <a:lnTo>
                    <a:pt x="198" y="0"/>
                  </a:lnTo>
                  <a:lnTo>
                    <a:pt x="164" y="19"/>
                  </a:lnTo>
                  <a:lnTo>
                    <a:pt x="160" y="17"/>
                  </a:lnTo>
                  <a:lnTo>
                    <a:pt x="143" y="40"/>
                  </a:lnTo>
                  <a:lnTo>
                    <a:pt x="133" y="40"/>
                  </a:lnTo>
                  <a:lnTo>
                    <a:pt x="158" y="0"/>
                  </a:lnTo>
                  <a:lnTo>
                    <a:pt x="131" y="30"/>
                  </a:lnTo>
                  <a:lnTo>
                    <a:pt x="40" y="61"/>
                  </a:lnTo>
                  <a:lnTo>
                    <a:pt x="23" y="84"/>
                  </a:lnTo>
                  <a:lnTo>
                    <a:pt x="10" y="87"/>
                  </a:lnTo>
                  <a:lnTo>
                    <a:pt x="0" y="105"/>
                  </a:lnTo>
                  <a:lnTo>
                    <a:pt x="15" y="116"/>
                  </a:lnTo>
                  <a:lnTo>
                    <a:pt x="15" y="116"/>
                  </a:lnTo>
                  <a:close/>
                </a:path>
              </a:pathLst>
            </a:custGeom>
            <a:solidFill>
              <a:schemeClr val="bg1">
                <a:lumMod val="85000"/>
              </a:schemeClr>
            </a:solidFill>
            <a:ln w="952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55" name="Google Shape;2907;p71" title="CT">
              <a:extLst>
                <a:ext uri="{FF2B5EF4-FFF2-40B4-BE49-F238E27FC236}">
                  <a16:creationId xmlns:a16="http://schemas.microsoft.com/office/drawing/2014/main" id="{E1F1601F-A35B-6479-D66B-AA4B6D073794}"/>
                </a:ext>
              </a:extLst>
            </p:cNvPr>
            <p:cNvSpPr/>
            <p:nvPr/>
          </p:nvSpPr>
          <p:spPr>
            <a:xfrm>
              <a:off x="6741356" y="3560063"/>
              <a:ext cx="188893" cy="177800"/>
            </a:xfrm>
            <a:custGeom>
              <a:avLst/>
              <a:gdLst/>
              <a:ahLst/>
              <a:cxnLst/>
              <a:rect l="l" t="t" r="r" b="b"/>
              <a:pathLst>
                <a:path w="188" h="174" extrusionOk="0">
                  <a:moveTo>
                    <a:pt x="17" y="127"/>
                  </a:moveTo>
                  <a:lnTo>
                    <a:pt x="15" y="174"/>
                  </a:lnTo>
                  <a:lnTo>
                    <a:pt x="30" y="171"/>
                  </a:lnTo>
                  <a:lnTo>
                    <a:pt x="66" y="144"/>
                  </a:lnTo>
                  <a:lnTo>
                    <a:pt x="78" y="121"/>
                  </a:lnTo>
                  <a:lnTo>
                    <a:pt x="85" y="127"/>
                  </a:lnTo>
                  <a:lnTo>
                    <a:pt x="135" y="114"/>
                  </a:lnTo>
                  <a:lnTo>
                    <a:pt x="137" y="104"/>
                  </a:lnTo>
                  <a:lnTo>
                    <a:pt x="144" y="108"/>
                  </a:lnTo>
                  <a:lnTo>
                    <a:pt x="154" y="100"/>
                  </a:lnTo>
                  <a:lnTo>
                    <a:pt x="169" y="98"/>
                  </a:lnTo>
                  <a:lnTo>
                    <a:pt x="188" y="89"/>
                  </a:lnTo>
                  <a:lnTo>
                    <a:pt x="169" y="0"/>
                  </a:lnTo>
                  <a:lnTo>
                    <a:pt x="0" y="36"/>
                  </a:lnTo>
                  <a:lnTo>
                    <a:pt x="17" y="127"/>
                  </a:lnTo>
                  <a:lnTo>
                    <a:pt x="17" y="127"/>
                  </a:lnTo>
                  <a:close/>
                </a:path>
              </a:pathLst>
            </a:custGeom>
            <a:solidFill>
              <a:schemeClr val="bg1">
                <a:lumMod val="85000"/>
              </a:schemeClr>
            </a:solidFill>
            <a:ln w="952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56" name="Google Shape;2908;p71" title="RI">
              <a:extLst>
                <a:ext uri="{FF2B5EF4-FFF2-40B4-BE49-F238E27FC236}">
                  <a16:creationId xmlns:a16="http://schemas.microsoft.com/office/drawing/2014/main" id="{4821D48C-402A-F6BA-453F-326DD3C62282}"/>
                </a:ext>
              </a:extLst>
            </p:cNvPr>
            <p:cNvSpPr/>
            <p:nvPr/>
          </p:nvSpPr>
          <p:spPr>
            <a:xfrm>
              <a:off x="6912788" y="3547363"/>
              <a:ext cx="87304" cy="103188"/>
            </a:xfrm>
            <a:custGeom>
              <a:avLst/>
              <a:gdLst/>
              <a:ahLst/>
              <a:cxnLst/>
              <a:rect l="l" t="t" r="r" b="b"/>
              <a:pathLst>
                <a:path w="85" h="99" extrusionOk="0">
                  <a:moveTo>
                    <a:pt x="19" y="99"/>
                  </a:moveTo>
                  <a:lnTo>
                    <a:pt x="55" y="86"/>
                  </a:lnTo>
                  <a:lnTo>
                    <a:pt x="55" y="46"/>
                  </a:lnTo>
                  <a:lnTo>
                    <a:pt x="65" y="55"/>
                  </a:lnTo>
                  <a:lnTo>
                    <a:pt x="66" y="74"/>
                  </a:lnTo>
                  <a:lnTo>
                    <a:pt x="74" y="74"/>
                  </a:lnTo>
                  <a:lnTo>
                    <a:pt x="85" y="55"/>
                  </a:lnTo>
                  <a:lnTo>
                    <a:pt x="74" y="34"/>
                  </a:lnTo>
                  <a:lnTo>
                    <a:pt x="55" y="30"/>
                  </a:lnTo>
                  <a:lnTo>
                    <a:pt x="42" y="4"/>
                  </a:lnTo>
                  <a:lnTo>
                    <a:pt x="30" y="0"/>
                  </a:lnTo>
                  <a:lnTo>
                    <a:pt x="0" y="10"/>
                  </a:lnTo>
                  <a:lnTo>
                    <a:pt x="19" y="99"/>
                  </a:lnTo>
                  <a:lnTo>
                    <a:pt x="19" y="99"/>
                  </a:lnTo>
                  <a:close/>
                </a:path>
              </a:pathLst>
            </a:custGeom>
            <a:solidFill>
              <a:srgbClr val="245C94"/>
            </a:solidFill>
            <a:ln w="952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57" name="Google Shape;2909;p71" title="MA">
              <a:extLst>
                <a:ext uri="{FF2B5EF4-FFF2-40B4-BE49-F238E27FC236}">
                  <a16:creationId xmlns:a16="http://schemas.microsoft.com/office/drawing/2014/main" id="{7476A8F0-0DA6-B5F1-31DA-251159AE69FC}"/>
                </a:ext>
              </a:extLst>
            </p:cNvPr>
            <p:cNvSpPr/>
            <p:nvPr/>
          </p:nvSpPr>
          <p:spPr>
            <a:xfrm>
              <a:off x="6746118" y="3425126"/>
              <a:ext cx="373023" cy="184150"/>
            </a:xfrm>
            <a:custGeom>
              <a:avLst/>
              <a:gdLst/>
              <a:ahLst/>
              <a:cxnLst/>
              <a:rect l="l" t="t" r="r" b="b"/>
              <a:pathLst>
                <a:path w="365" h="180" extrusionOk="0">
                  <a:moveTo>
                    <a:pt x="0" y="169"/>
                  </a:moveTo>
                  <a:lnTo>
                    <a:pt x="169" y="133"/>
                  </a:lnTo>
                  <a:lnTo>
                    <a:pt x="199" y="123"/>
                  </a:lnTo>
                  <a:lnTo>
                    <a:pt x="211" y="127"/>
                  </a:lnTo>
                  <a:lnTo>
                    <a:pt x="224" y="153"/>
                  </a:lnTo>
                  <a:lnTo>
                    <a:pt x="243" y="157"/>
                  </a:lnTo>
                  <a:lnTo>
                    <a:pt x="254" y="178"/>
                  </a:lnTo>
                  <a:lnTo>
                    <a:pt x="266" y="180"/>
                  </a:lnTo>
                  <a:lnTo>
                    <a:pt x="279" y="159"/>
                  </a:lnTo>
                  <a:lnTo>
                    <a:pt x="285" y="142"/>
                  </a:lnTo>
                  <a:lnTo>
                    <a:pt x="298" y="165"/>
                  </a:lnTo>
                  <a:lnTo>
                    <a:pt x="365" y="144"/>
                  </a:lnTo>
                  <a:lnTo>
                    <a:pt x="361" y="119"/>
                  </a:lnTo>
                  <a:lnTo>
                    <a:pt x="342" y="87"/>
                  </a:lnTo>
                  <a:lnTo>
                    <a:pt x="332" y="83"/>
                  </a:lnTo>
                  <a:lnTo>
                    <a:pt x="321" y="85"/>
                  </a:lnTo>
                  <a:lnTo>
                    <a:pt x="323" y="91"/>
                  </a:lnTo>
                  <a:lnTo>
                    <a:pt x="338" y="93"/>
                  </a:lnTo>
                  <a:lnTo>
                    <a:pt x="344" y="123"/>
                  </a:lnTo>
                  <a:lnTo>
                    <a:pt x="317" y="134"/>
                  </a:lnTo>
                  <a:lnTo>
                    <a:pt x="279" y="110"/>
                  </a:lnTo>
                  <a:lnTo>
                    <a:pt x="266" y="83"/>
                  </a:lnTo>
                  <a:lnTo>
                    <a:pt x="249" y="76"/>
                  </a:lnTo>
                  <a:lnTo>
                    <a:pt x="249" y="83"/>
                  </a:lnTo>
                  <a:lnTo>
                    <a:pt x="232" y="68"/>
                  </a:lnTo>
                  <a:lnTo>
                    <a:pt x="245" y="49"/>
                  </a:lnTo>
                  <a:lnTo>
                    <a:pt x="256" y="32"/>
                  </a:lnTo>
                  <a:lnTo>
                    <a:pt x="235" y="0"/>
                  </a:lnTo>
                  <a:lnTo>
                    <a:pt x="199" y="26"/>
                  </a:lnTo>
                  <a:lnTo>
                    <a:pt x="78" y="57"/>
                  </a:lnTo>
                  <a:lnTo>
                    <a:pt x="0" y="74"/>
                  </a:lnTo>
                  <a:lnTo>
                    <a:pt x="0" y="169"/>
                  </a:lnTo>
                  <a:lnTo>
                    <a:pt x="0" y="169"/>
                  </a:lnTo>
                  <a:close/>
                </a:path>
              </a:pathLst>
            </a:custGeom>
            <a:solidFill>
              <a:srgbClr val="245C94"/>
            </a:solidFill>
            <a:ln w="952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58" name="Google Shape;2910;p71" title="VT">
              <a:extLst>
                <a:ext uri="{FF2B5EF4-FFF2-40B4-BE49-F238E27FC236}">
                  <a16:creationId xmlns:a16="http://schemas.microsoft.com/office/drawing/2014/main" id="{D4CD3632-817E-6049-9C81-F0183729D70D}"/>
                </a:ext>
              </a:extLst>
            </p:cNvPr>
            <p:cNvSpPr/>
            <p:nvPr/>
          </p:nvSpPr>
          <p:spPr>
            <a:xfrm>
              <a:off x="6654053" y="3148901"/>
              <a:ext cx="180956" cy="349250"/>
            </a:xfrm>
            <a:custGeom>
              <a:avLst/>
              <a:gdLst/>
              <a:ahLst/>
              <a:cxnLst/>
              <a:rect l="l" t="t" r="r" b="b"/>
              <a:pathLst>
                <a:path w="177" h="339" extrusionOk="0">
                  <a:moveTo>
                    <a:pt x="28" y="139"/>
                  </a:moveTo>
                  <a:lnTo>
                    <a:pt x="36" y="200"/>
                  </a:lnTo>
                  <a:lnTo>
                    <a:pt x="82" y="339"/>
                  </a:lnTo>
                  <a:lnTo>
                    <a:pt x="160" y="322"/>
                  </a:lnTo>
                  <a:lnTo>
                    <a:pt x="154" y="124"/>
                  </a:lnTo>
                  <a:lnTo>
                    <a:pt x="175" y="86"/>
                  </a:lnTo>
                  <a:lnTo>
                    <a:pt x="177" y="0"/>
                  </a:lnTo>
                  <a:lnTo>
                    <a:pt x="0" y="42"/>
                  </a:lnTo>
                  <a:lnTo>
                    <a:pt x="28" y="139"/>
                  </a:lnTo>
                  <a:lnTo>
                    <a:pt x="28" y="139"/>
                  </a:lnTo>
                  <a:close/>
                </a:path>
              </a:pathLst>
            </a:custGeom>
            <a:solidFill>
              <a:schemeClr val="bg1">
                <a:lumMod val="85000"/>
              </a:schemeClr>
            </a:solidFill>
            <a:ln w="952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59" name="Google Shape;2911;p71" title="NH">
              <a:extLst>
                <a:ext uri="{FF2B5EF4-FFF2-40B4-BE49-F238E27FC236}">
                  <a16:creationId xmlns:a16="http://schemas.microsoft.com/office/drawing/2014/main" id="{48E7BA53-0FAC-2B40-9EB7-F0E207AD702A}"/>
                </a:ext>
              </a:extLst>
            </p:cNvPr>
            <p:cNvSpPr/>
            <p:nvPr/>
          </p:nvSpPr>
          <p:spPr>
            <a:xfrm>
              <a:off x="6812786" y="3099688"/>
              <a:ext cx="166670" cy="379413"/>
            </a:xfrm>
            <a:custGeom>
              <a:avLst/>
              <a:gdLst/>
              <a:ahLst/>
              <a:cxnLst/>
              <a:rect l="l" t="t" r="r" b="b"/>
              <a:pathLst>
                <a:path w="163" h="371" extrusionOk="0">
                  <a:moveTo>
                    <a:pt x="0" y="173"/>
                  </a:moveTo>
                  <a:lnTo>
                    <a:pt x="21" y="135"/>
                  </a:lnTo>
                  <a:lnTo>
                    <a:pt x="23" y="49"/>
                  </a:lnTo>
                  <a:lnTo>
                    <a:pt x="21" y="17"/>
                  </a:lnTo>
                  <a:lnTo>
                    <a:pt x="53" y="0"/>
                  </a:lnTo>
                  <a:lnTo>
                    <a:pt x="127" y="232"/>
                  </a:lnTo>
                  <a:lnTo>
                    <a:pt x="163" y="281"/>
                  </a:lnTo>
                  <a:lnTo>
                    <a:pt x="163" y="314"/>
                  </a:lnTo>
                  <a:lnTo>
                    <a:pt x="127" y="340"/>
                  </a:lnTo>
                  <a:lnTo>
                    <a:pt x="6" y="371"/>
                  </a:lnTo>
                  <a:lnTo>
                    <a:pt x="0" y="173"/>
                  </a:lnTo>
                  <a:lnTo>
                    <a:pt x="0" y="173"/>
                  </a:lnTo>
                  <a:close/>
                </a:path>
              </a:pathLst>
            </a:custGeom>
            <a:solidFill>
              <a:srgbClr val="74A4D4"/>
            </a:solidFill>
            <a:ln w="952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60" name="Google Shape;2912;p71" title="ME">
              <a:extLst>
                <a:ext uri="{FF2B5EF4-FFF2-40B4-BE49-F238E27FC236}">
                  <a16:creationId xmlns:a16="http://schemas.microsoft.com/office/drawing/2014/main" id="{8086C9E9-255D-4E5C-20F2-533F1FEC0529}"/>
                </a:ext>
              </a:extLst>
            </p:cNvPr>
            <p:cNvSpPr/>
            <p:nvPr/>
          </p:nvSpPr>
          <p:spPr>
            <a:xfrm>
              <a:off x="6865168" y="2758376"/>
              <a:ext cx="409532" cy="628650"/>
            </a:xfrm>
            <a:custGeom>
              <a:avLst/>
              <a:gdLst/>
              <a:ahLst/>
              <a:cxnLst/>
              <a:rect l="l" t="t" r="r" b="b"/>
              <a:pathLst>
                <a:path w="399" h="610" extrusionOk="0">
                  <a:moveTo>
                    <a:pt x="0" y="329"/>
                  </a:moveTo>
                  <a:lnTo>
                    <a:pt x="23" y="331"/>
                  </a:lnTo>
                  <a:lnTo>
                    <a:pt x="25" y="291"/>
                  </a:lnTo>
                  <a:lnTo>
                    <a:pt x="53" y="236"/>
                  </a:lnTo>
                  <a:lnTo>
                    <a:pt x="40" y="196"/>
                  </a:lnTo>
                  <a:lnTo>
                    <a:pt x="97" y="4"/>
                  </a:lnTo>
                  <a:lnTo>
                    <a:pt x="110" y="4"/>
                  </a:lnTo>
                  <a:lnTo>
                    <a:pt x="114" y="29"/>
                  </a:lnTo>
                  <a:lnTo>
                    <a:pt x="171" y="8"/>
                  </a:lnTo>
                  <a:lnTo>
                    <a:pt x="173" y="0"/>
                  </a:lnTo>
                  <a:lnTo>
                    <a:pt x="219" y="10"/>
                  </a:lnTo>
                  <a:lnTo>
                    <a:pt x="293" y="198"/>
                  </a:lnTo>
                  <a:lnTo>
                    <a:pt x="327" y="200"/>
                  </a:lnTo>
                  <a:lnTo>
                    <a:pt x="390" y="270"/>
                  </a:lnTo>
                  <a:lnTo>
                    <a:pt x="380" y="283"/>
                  </a:lnTo>
                  <a:lnTo>
                    <a:pt x="399" y="283"/>
                  </a:lnTo>
                  <a:lnTo>
                    <a:pt x="386" y="318"/>
                  </a:lnTo>
                  <a:lnTo>
                    <a:pt x="356" y="340"/>
                  </a:lnTo>
                  <a:lnTo>
                    <a:pt x="322" y="357"/>
                  </a:lnTo>
                  <a:lnTo>
                    <a:pt x="318" y="380"/>
                  </a:lnTo>
                  <a:lnTo>
                    <a:pt x="299" y="359"/>
                  </a:lnTo>
                  <a:lnTo>
                    <a:pt x="268" y="384"/>
                  </a:lnTo>
                  <a:lnTo>
                    <a:pt x="253" y="384"/>
                  </a:lnTo>
                  <a:lnTo>
                    <a:pt x="240" y="369"/>
                  </a:lnTo>
                  <a:lnTo>
                    <a:pt x="232" y="443"/>
                  </a:lnTo>
                  <a:lnTo>
                    <a:pt x="204" y="454"/>
                  </a:lnTo>
                  <a:lnTo>
                    <a:pt x="190" y="483"/>
                  </a:lnTo>
                  <a:lnTo>
                    <a:pt x="173" y="483"/>
                  </a:lnTo>
                  <a:lnTo>
                    <a:pt x="133" y="527"/>
                  </a:lnTo>
                  <a:lnTo>
                    <a:pt x="131" y="561"/>
                  </a:lnTo>
                  <a:lnTo>
                    <a:pt x="122" y="574"/>
                  </a:lnTo>
                  <a:lnTo>
                    <a:pt x="110" y="610"/>
                  </a:lnTo>
                  <a:lnTo>
                    <a:pt x="74" y="561"/>
                  </a:lnTo>
                  <a:lnTo>
                    <a:pt x="0" y="329"/>
                  </a:lnTo>
                  <a:lnTo>
                    <a:pt x="0" y="329"/>
                  </a:lnTo>
                  <a:close/>
                </a:path>
              </a:pathLst>
            </a:custGeom>
            <a:solidFill>
              <a:srgbClr val="ACACAC"/>
            </a:solidFill>
            <a:ln w="952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61" name="Google Shape;2913;p71" title="DE">
              <a:extLst>
                <a:ext uri="{FF2B5EF4-FFF2-40B4-BE49-F238E27FC236}">
                  <a16:creationId xmlns:a16="http://schemas.microsoft.com/office/drawing/2014/main" id="{2E4B9548-8FEF-CD64-361B-29E55AFC767D}"/>
                </a:ext>
              </a:extLst>
            </p:cNvPr>
            <p:cNvSpPr/>
            <p:nvPr/>
          </p:nvSpPr>
          <p:spPr>
            <a:xfrm>
              <a:off x="6573098" y="3939476"/>
              <a:ext cx="114288" cy="192087"/>
            </a:xfrm>
            <a:custGeom>
              <a:avLst/>
              <a:gdLst/>
              <a:ahLst/>
              <a:cxnLst/>
              <a:rect l="l" t="t" r="r" b="b"/>
              <a:pathLst>
                <a:path w="64" h="107" extrusionOk="0">
                  <a:moveTo>
                    <a:pt x="0" y="14"/>
                  </a:moveTo>
                  <a:lnTo>
                    <a:pt x="1" y="9"/>
                  </a:lnTo>
                  <a:lnTo>
                    <a:pt x="4" y="4"/>
                  </a:lnTo>
                  <a:lnTo>
                    <a:pt x="9" y="2"/>
                  </a:lnTo>
                  <a:lnTo>
                    <a:pt x="12" y="0"/>
                  </a:lnTo>
                  <a:lnTo>
                    <a:pt x="16" y="0"/>
                  </a:lnTo>
                  <a:lnTo>
                    <a:pt x="19" y="3"/>
                  </a:lnTo>
                  <a:lnTo>
                    <a:pt x="16" y="4"/>
                  </a:lnTo>
                  <a:lnTo>
                    <a:pt x="16" y="9"/>
                  </a:lnTo>
                  <a:lnTo>
                    <a:pt x="14" y="14"/>
                  </a:lnTo>
                  <a:lnTo>
                    <a:pt x="11" y="18"/>
                  </a:lnTo>
                  <a:lnTo>
                    <a:pt x="15" y="23"/>
                  </a:lnTo>
                  <a:lnTo>
                    <a:pt x="15" y="27"/>
                  </a:lnTo>
                  <a:lnTo>
                    <a:pt x="17" y="32"/>
                  </a:lnTo>
                  <a:lnTo>
                    <a:pt x="21" y="37"/>
                  </a:lnTo>
                  <a:lnTo>
                    <a:pt x="26" y="41"/>
                  </a:lnTo>
                  <a:lnTo>
                    <a:pt x="30" y="44"/>
                  </a:lnTo>
                  <a:lnTo>
                    <a:pt x="30" y="51"/>
                  </a:lnTo>
                  <a:lnTo>
                    <a:pt x="33" y="58"/>
                  </a:lnTo>
                  <a:lnTo>
                    <a:pt x="39" y="62"/>
                  </a:lnTo>
                  <a:lnTo>
                    <a:pt x="40" y="67"/>
                  </a:lnTo>
                  <a:lnTo>
                    <a:pt x="49" y="75"/>
                  </a:lnTo>
                  <a:lnTo>
                    <a:pt x="55" y="73"/>
                  </a:lnTo>
                  <a:lnTo>
                    <a:pt x="56" y="76"/>
                  </a:lnTo>
                  <a:lnTo>
                    <a:pt x="55" y="81"/>
                  </a:lnTo>
                  <a:lnTo>
                    <a:pt x="55" y="86"/>
                  </a:lnTo>
                  <a:lnTo>
                    <a:pt x="56" y="86"/>
                  </a:lnTo>
                  <a:lnTo>
                    <a:pt x="53" y="91"/>
                  </a:lnTo>
                  <a:lnTo>
                    <a:pt x="55" y="90"/>
                  </a:lnTo>
                  <a:lnTo>
                    <a:pt x="60" y="88"/>
                  </a:lnTo>
                  <a:lnTo>
                    <a:pt x="64" y="99"/>
                  </a:lnTo>
                  <a:lnTo>
                    <a:pt x="63" y="99"/>
                  </a:lnTo>
                  <a:lnTo>
                    <a:pt x="60" y="100"/>
                  </a:lnTo>
                  <a:lnTo>
                    <a:pt x="26" y="107"/>
                  </a:lnTo>
                  <a:lnTo>
                    <a:pt x="24" y="102"/>
                  </a:lnTo>
                  <a:lnTo>
                    <a:pt x="15" y="68"/>
                  </a:lnTo>
                  <a:lnTo>
                    <a:pt x="0" y="14"/>
                  </a:lnTo>
                </a:path>
              </a:pathLst>
            </a:custGeom>
            <a:solidFill>
              <a:srgbClr val="245C94"/>
            </a:solidFill>
            <a:ln w="9525" cap="flat" cmpd="sng">
              <a:solidFill>
                <a:srgbClr val="FFFFFF"/>
              </a:solidFill>
              <a:prstDash val="solid"/>
              <a:round/>
              <a:headEnd type="none" w="med" len="med"/>
              <a:tailEnd type="none" w="med" len="med"/>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62" name="Google Shape;2914;p71" title="HI">
              <a:extLst>
                <a:ext uri="{FF2B5EF4-FFF2-40B4-BE49-F238E27FC236}">
                  <a16:creationId xmlns:a16="http://schemas.microsoft.com/office/drawing/2014/main" id="{AD97C0A0-6A5C-57B0-4801-75E117A1175C}"/>
                </a:ext>
              </a:extLst>
            </p:cNvPr>
            <p:cNvSpPr/>
            <p:nvPr/>
          </p:nvSpPr>
          <p:spPr>
            <a:xfrm>
              <a:off x="2598413" y="5414263"/>
              <a:ext cx="47620" cy="68263"/>
            </a:xfrm>
            <a:custGeom>
              <a:avLst/>
              <a:gdLst/>
              <a:ahLst/>
              <a:cxnLst/>
              <a:rect l="l" t="t" r="r" b="b"/>
              <a:pathLst>
                <a:path w="44" h="64" extrusionOk="0">
                  <a:moveTo>
                    <a:pt x="0" y="64"/>
                  </a:moveTo>
                  <a:lnTo>
                    <a:pt x="0" y="45"/>
                  </a:lnTo>
                  <a:lnTo>
                    <a:pt x="25" y="0"/>
                  </a:lnTo>
                  <a:lnTo>
                    <a:pt x="44" y="13"/>
                  </a:lnTo>
                  <a:lnTo>
                    <a:pt x="23" y="64"/>
                  </a:lnTo>
                  <a:lnTo>
                    <a:pt x="0" y="64"/>
                  </a:lnTo>
                  <a:close/>
                </a:path>
              </a:pathLst>
            </a:custGeom>
            <a:solidFill>
              <a:srgbClr val="D9D9D9"/>
            </a:solidFill>
            <a:ln w="9525" cap="flat" cmpd="sng">
              <a:solidFill>
                <a:srgbClr val="FFFFFF"/>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63" name="Google Shape;2915;p71" title="HI">
              <a:extLst>
                <a:ext uri="{FF2B5EF4-FFF2-40B4-BE49-F238E27FC236}">
                  <a16:creationId xmlns:a16="http://schemas.microsoft.com/office/drawing/2014/main" id="{79C6969F-7EE7-D728-0516-06D24BDCFEE7}"/>
                </a:ext>
              </a:extLst>
            </p:cNvPr>
            <p:cNvSpPr/>
            <p:nvPr/>
          </p:nvSpPr>
          <p:spPr>
            <a:xfrm>
              <a:off x="2666669" y="5353938"/>
              <a:ext cx="88891" cy="87313"/>
            </a:xfrm>
            <a:custGeom>
              <a:avLst/>
              <a:gdLst/>
              <a:ahLst/>
              <a:cxnLst/>
              <a:rect l="l" t="t" r="r" b="b"/>
              <a:pathLst>
                <a:path w="83" h="81" extrusionOk="0">
                  <a:moveTo>
                    <a:pt x="18" y="9"/>
                  </a:moveTo>
                  <a:lnTo>
                    <a:pt x="0" y="48"/>
                  </a:lnTo>
                  <a:lnTo>
                    <a:pt x="32" y="74"/>
                  </a:lnTo>
                  <a:lnTo>
                    <a:pt x="69" y="81"/>
                  </a:lnTo>
                  <a:lnTo>
                    <a:pt x="83" y="49"/>
                  </a:lnTo>
                  <a:lnTo>
                    <a:pt x="74" y="0"/>
                  </a:lnTo>
                  <a:lnTo>
                    <a:pt x="18" y="9"/>
                  </a:lnTo>
                  <a:close/>
                </a:path>
              </a:pathLst>
            </a:custGeom>
            <a:solidFill>
              <a:srgbClr val="D9D9D9"/>
            </a:solidFill>
            <a:ln w="9525" cap="flat" cmpd="sng">
              <a:solidFill>
                <a:srgbClr val="FFFFFF"/>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64" name="Google Shape;2916;p71" title="HI">
              <a:extLst>
                <a:ext uri="{FF2B5EF4-FFF2-40B4-BE49-F238E27FC236}">
                  <a16:creationId xmlns:a16="http://schemas.microsoft.com/office/drawing/2014/main" id="{9CA565A7-A052-371E-8BEF-AA1F8D6FB813}"/>
                </a:ext>
              </a:extLst>
            </p:cNvPr>
            <p:cNvSpPr/>
            <p:nvPr/>
          </p:nvSpPr>
          <p:spPr>
            <a:xfrm>
              <a:off x="2749210" y="5414263"/>
              <a:ext cx="131748" cy="98426"/>
            </a:xfrm>
            <a:custGeom>
              <a:avLst/>
              <a:gdLst/>
              <a:ahLst/>
              <a:cxnLst/>
              <a:rect l="l" t="t" r="r" b="b"/>
              <a:pathLst>
                <a:path w="123" h="91" extrusionOk="0">
                  <a:moveTo>
                    <a:pt x="0" y="32"/>
                  </a:moveTo>
                  <a:lnTo>
                    <a:pt x="84" y="0"/>
                  </a:lnTo>
                  <a:lnTo>
                    <a:pt x="100" y="39"/>
                  </a:lnTo>
                  <a:lnTo>
                    <a:pt x="116" y="48"/>
                  </a:lnTo>
                  <a:lnTo>
                    <a:pt x="123" y="80"/>
                  </a:lnTo>
                  <a:lnTo>
                    <a:pt x="81" y="85"/>
                  </a:lnTo>
                  <a:lnTo>
                    <a:pt x="51" y="91"/>
                  </a:lnTo>
                  <a:lnTo>
                    <a:pt x="0" y="32"/>
                  </a:lnTo>
                  <a:close/>
                </a:path>
              </a:pathLst>
            </a:custGeom>
            <a:solidFill>
              <a:srgbClr val="D9D9D9"/>
            </a:solidFill>
            <a:ln w="9525" cap="flat" cmpd="sng">
              <a:solidFill>
                <a:srgbClr val="FFFFFF"/>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65" name="Google Shape;2917;p71" title="HI">
              <a:extLst>
                <a:ext uri="{FF2B5EF4-FFF2-40B4-BE49-F238E27FC236}">
                  <a16:creationId xmlns:a16="http://schemas.microsoft.com/office/drawing/2014/main" id="{AAEBD81A-3132-E9D0-B42F-04CB3DC6FADF}"/>
                </a:ext>
              </a:extLst>
            </p:cNvPr>
            <p:cNvSpPr/>
            <p:nvPr/>
          </p:nvSpPr>
          <p:spPr>
            <a:xfrm>
              <a:off x="2885721" y="5488876"/>
              <a:ext cx="104764" cy="52387"/>
            </a:xfrm>
            <a:custGeom>
              <a:avLst/>
              <a:gdLst/>
              <a:ahLst/>
              <a:cxnLst/>
              <a:rect l="l" t="t" r="r" b="b"/>
              <a:pathLst>
                <a:path w="98" h="48" extrusionOk="0">
                  <a:moveTo>
                    <a:pt x="15" y="2"/>
                  </a:moveTo>
                  <a:lnTo>
                    <a:pt x="0" y="45"/>
                  </a:lnTo>
                  <a:lnTo>
                    <a:pt x="26" y="48"/>
                  </a:lnTo>
                  <a:lnTo>
                    <a:pt x="42" y="38"/>
                  </a:lnTo>
                  <a:lnTo>
                    <a:pt x="72" y="39"/>
                  </a:lnTo>
                  <a:lnTo>
                    <a:pt x="98" y="20"/>
                  </a:lnTo>
                  <a:lnTo>
                    <a:pt x="81" y="13"/>
                  </a:lnTo>
                  <a:lnTo>
                    <a:pt x="68" y="0"/>
                  </a:lnTo>
                  <a:lnTo>
                    <a:pt x="15" y="2"/>
                  </a:lnTo>
                  <a:close/>
                </a:path>
              </a:pathLst>
            </a:custGeom>
            <a:solidFill>
              <a:srgbClr val="D9D9D9"/>
            </a:solidFill>
            <a:ln w="9525" cap="flat" cmpd="sng">
              <a:solidFill>
                <a:srgbClr val="FFFFFF"/>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66" name="Google Shape;2918;p71" title="HI">
              <a:extLst>
                <a:ext uri="{FF2B5EF4-FFF2-40B4-BE49-F238E27FC236}">
                  <a16:creationId xmlns:a16="http://schemas.microsoft.com/office/drawing/2014/main" id="{027CA08F-560D-1F60-8F1C-CE09810ADD23}"/>
                </a:ext>
              </a:extLst>
            </p:cNvPr>
            <p:cNvSpPr/>
            <p:nvPr/>
          </p:nvSpPr>
          <p:spPr>
            <a:xfrm>
              <a:off x="2915880" y="5561901"/>
              <a:ext cx="42859" cy="38100"/>
            </a:xfrm>
            <a:custGeom>
              <a:avLst/>
              <a:gdLst/>
              <a:ahLst/>
              <a:cxnLst/>
              <a:rect l="l" t="t" r="r" b="b"/>
              <a:pathLst>
                <a:path w="40" h="35" extrusionOk="0">
                  <a:moveTo>
                    <a:pt x="35" y="0"/>
                  </a:moveTo>
                  <a:lnTo>
                    <a:pt x="0" y="3"/>
                  </a:lnTo>
                  <a:lnTo>
                    <a:pt x="6" y="35"/>
                  </a:lnTo>
                  <a:lnTo>
                    <a:pt x="40" y="27"/>
                  </a:lnTo>
                  <a:lnTo>
                    <a:pt x="35" y="0"/>
                  </a:lnTo>
                  <a:close/>
                </a:path>
              </a:pathLst>
            </a:custGeom>
            <a:solidFill>
              <a:srgbClr val="D9D9D9"/>
            </a:solidFill>
            <a:ln w="9525" cap="flat" cmpd="sng">
              <a:solidFill>
                <a:srgbClr val="FFFFFF"/>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67" name="Google Shape;2919;p71" title="HI">
              <a:extLst>
                <a:ext uri="{FF2B5EF4-FFF2-40B4-BE49-F238E27FC236}">
                  <a16:creationId xmlns:a16="http://schemas.microsoft.com/office/drawing/2014/main" id="{641C72D0-26DD-4DC1-5D6C-0676C128DE14}"/>
                </a:ext>
              </a:extLst>
            </p:cNvPr>
            <p:cNvSpPr/>
            <p:nvPr/>
          </p:nvSpPr>
          <p:spPr>
            <a:xfrm>
              <a:off x="2963500" y="5603176"/>
              <a:ext cx="28572" cy="36512"/>
            </a:xfrm>
            <a:custGeom>
              <a:avLst/>
              <a:gdLst/>
              <a:ahLst/>
              <a:cxnLst/>
              <a:rect l="l" t="t" r="r" b="b"/>
              <a:pathLst>
                <a:path w="27" h="34" extrusionOk="0">
                  <a:moveTo>
                    <a:pt x="0" y="13"/>
                  </a:moveTo>
                  <a:lnTo>
                    <a:pt x="27" y="0"/>
                  </a:lnTo>
                  <a:lnTo>
                    <a:pt x="27" y="30"/>
                  </a:lnTo>
                  <a:lnTo>
                    <a:pt x="9" y="34"/>
                  </a:lnTo>
                  <a:lnTo>
                    <a:pt x="0" y="13"/>
                  </a:lnTo>
                  <a:close/>
                </a:path>
              </a:pathLst>
            </a:custGeom>
            <a:solidFill>
              <a:srgbClr val="D9D9D9"/>
            </a:solidFill>
            <a:ln w="9525" cap="flat" cmpd="sng">
              <a:solidFill>
                <a:srgbClr val="FFFFFF"/>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68" name="Google Shape;2920;p71" title="HI">
              <a:extLst>
                <a:ext uri="{FF2B5EF4-FFF2-40B4-BE49-F238E27FC236}">
                  <a16:creationId xmlns:a16="http://schemas.microsoft.com/office/drawing/2014/main" id="{726A491F-9A4B-B8E7-20C9-E8C645076BF0}"/>
                </a:ext>
              </a:extLst>
            </p:cNvPr>
            <p:cNvSpPr/>
            <p:nvPr/>
          </p:nvSpPr>
          <p:spPr>
            <a:xfrm>
              <a:off x="3036517" y="5620638"/>
              <a:ext cx="177781" cy="212725"/>
            </a:xfrm>
            <a:custGeom>
              <a:avLst/>
              <a:gdLst/>
              <a:ahLst/>
              <a:cxnLst/>
              <a:rect l="l" t="t" r="r" b="b"/>
              <a:pathLst>
                <a:path w="167" h="197" extrusionOk="0">
                  <a:moveTo>
                    <a:pt x="28" y="0"/>
                  </a:moveTo>
                  <a:lnTo>
                    <a:pt x="0" y="75"/>
                  </a:lnTo>
                  <a:lnTo>
                    <a:pt x="20" y="112"/>
                  </a:lnTo>
                  <a:lnTo>
                    <a:pt x="20" y="179"/>
                  </a:lnTo>
                  <a:lnTo>
                    <a:pt x="60" y="197"/>
                  </a:lnTo>
                  <a:lnTo>
                    <a:pt x="78" y="158"/>
                  </a:lnTo>
                  <a:lnTo>
                    <a:pt x="129" y="149"/>
                  </a:lnTo>
                  <a:lnTo>
                    <a:pt x="167" y="106"/>
                  </a:lnTo>
                  <a:lnTo>
                    <a:pt x="127" y="39"/>
                  </a:lnTo>
                  <a:lnTo>
                    <a:pt x="28" y="0"/>
                  </a:lnTo>
                  <a:close/>
                </a:path>
              </a:pathLst>
            </a:custGeom>
            <a:solidFill>
              <a:srgbClr val="D9D9D9"/>
            </a:solidFill>
            <a:ln w="9525" cap="flat" cmpd="sng">
              <a:solidFill>
                <a:srgbClr val="FFFFFF"/>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69" name="Google Shape;2921;p71" title="HI">
              <a:extLst>
                <a:ext uri="{FF2B5EF4-FFF2-40B4-BE49-F238E27FC236}">
                  <a16:creationId xmlns:a16="http://schemas.microsoft.com/office/drawing/2014/main" id="{E0CBC8A0-FF7A-7529-B094-866A09AA3FEF}"/>
                </a:ext>
              </a:extLst>
            </p:cNvPr>
            <p:cNvSpPr/>
            <p:nvPr/>
          </p:nvSpPr>
          <p:spPr>
            <a:xfrm>
              <a:off x="2973024" y="5520626"/>
              <a:ext cx="98415" cy="84137"/>
            </a:xfrm>
            <a:custGeom>
              <a:avLst/>
              <a:gdLst/>
              <a:ahLst/>
              <a:cxnLst/>
              <a:rect l="l" t="t" r="r" b="b"/>
              <a:pathLst>
                <a:path w="92" h="77" extrusionOk="0">
                  <a:moveTo>
                    <a:pt x="19" y="0"/>
                  </a:moveTo>
                  <a:lnTo>
                    <a:pt x="0" y="23"/>
                  </a:lnTo>
                  <a:lnTo>
                    <a:pt x="8" y="41"/>
                  </a:lnTo>
                  <a:lnTo>
                    <a:pt x="25" y="47"/>
                  </a:lnTo>
                  <a:lnTo>
                    <a:pt x="43" y="77"/>
                  </a:lnTo>
                  <a:lnTo>
                    <a:pt x="91" y="65"/>
                  </a:lnTo>
                  <a:lnTo>
                    <a:pt x="92" y="33"/>
                  </a:lnTo>
                  <a:lnTo>
                    <a:pt x="57" y="6"/>
                  </a:lnTo>
                  <a:lnTo>
                    <a:pt x="19" y="0"/>
                  </a:lnTo>
                  <a:close/>
                </a:path>
              </a:pathLst>
            </a:custGeom>
            <a:solidFill>
              <a:srgbClr val="D9D9D9"/>
            </a:solidFill>
            <a:ln w="9525" cap="flat" cmpd="sng">
              <a:solidFill>
                <a:srgbClr val="FFFFFF"/>
              </a:solidFill>
              <a:prstDash val="solid"/>
              <a:round/>
              <a:headEnd type="none" w="sm" len="sm"/>
              <a:tailEnd type="none" w="sm" len="sm"/>
            </a:ln>
          </p:spPr>
          <p:txBody>
            <a:bodyPr spcFirstLastPara="1" wrap="square" lIns="91425" tIns="45700" rIns="91425" bIns="45700" anchor="t" anchorCtr="0">
              <a:noAutofit/>
            </a:bodyPr>
            <a:lstStyle/>
            <a:p>
              <a:pPr defTabSz="457200"/>
              <a:endParaRPr sz="900" b="1">
                <a:solidFill>
                  <a:srgbClr val="000000"/>
                </a:solidFill>
                <a:latin typeface="Arial" panose="020B0604020202020204"/>
                <a:ea typeface="Verdana"/>
                <a:cs typeface="Verdana"/>
                <a:sym typeface="Verdana"/>
              </a:endParaRPr>
            </a:p>
          </p:txBody>
        </p:sp>
        <p:sp>
          <p:nvSpPr>
            <p:cNvPr id="70" name="Google Shape;2922;p71" title="MD">
              <a:extLst>
                <a:ext uri="{FF2B5EF4-FFF2-40B4-BE49-F238E27FC236}">
                  <a16:creationId xmlns:a16="http://schemas.microsoft.com/office/drawing/2014/main" id="{B178D319-6D1D-11AE-895C-F7AC678B1AD0}"/>
                </a:ext>
              </a:extLst>
            </p:cNvPr>
            <p:cNvSpPr txBox="1"/>
            <p:nvPr/>
          </p:nvSpPr>
          <p:spPr>
            <a:xfrm>
              <a:off x="7137587" y="5068015"/>
              <a:ext cx="457200" cy="214312"/>
            </a:xfrm>
            <a:prstGeom prst="rect">
              <a:avLst/>
            </a:prstGeom>
            <a:solidFill>
              <a:schemeClr val="bg1">
                <a:lumMod val="85000"/>
              </a:schemeClr>
            </a:solidFill>
            <a:ln>
              <a:noFill/>
            </a:ln>
          </p:spPr>
          <p:txBody>
            <a:bodyPr spcFirstLastPara="1" wrap="square" lIns="91425" tIns="45700" rIns="91425" bIns="45700" anchor="t" anchorCtr="0">
              <a:noAutofit/>
            </a:bodyPr>
            <a:lstStyle/>
            <a:p>
              <a:pPr algn="ctr" defTabSz="457200">
                <a:buClr>
                  <a:srgbClr val="000000"/>
                </a:buClr>
                <a:buSzPts val="800"/>
              </a:pPr>
              <a:r>
                <a:rPr lang="en-US" sz="900" b="1">
                  <a:solidFill>
                    <a:srgbClr val="003A5E"/>
                  </a:solidFill>
                  <a:latin typeface="Arial" panose="020B0604020202020204"/>
                  <a:ea typeface="Verdana"/>
                  <a:cs typeface="Verdana"/>
                  <a:sym typeface="Verdana"/>
                </a:rPr>
                <a:t>MD</a:t>
              </a:r>
              <a:endParaRPr sz="900" b="1">
                <a:solidFill>
                  <a:srgbClr val="003A5E"/>
                </a:solidFill>
                <a:latin typeface="Arial" panose="020B0604020202020204"/>
              </a:endParaRPr>
            </a:p>
          </p:txBody>
        </p:sp>
        <p:sp>
          <p:nvSpPr>
            <p:cNvPr id="71" name="Google Shape;2923;p71" title="MA">
              <a:extLst>
                <a:ext uri="{FF2B5EF4-FFF2-40B4-BE49-F238E27FC236}">
                  <a16:creationId xmlns:a16="http://schemas.microsoft.com/office/drawing/2014/main" id="{670AB580-1576-74BB-CD59-F324941F02E4}"/>
                </a:ext>
              </a:extLst>
            </p:cNvPr>
            <p:cNvSpPr txBox="1"/>
            <p:nvPr/>
          </p:nvSpPr>
          <p:spPr>
            <a:xfrm>
              <a:off x="7137587" y="3826590"/>
              <a:ext cx="457200" cy="223837"/>
            </a:xfrm>
            <a:prstGeom prst="rect">
              <a:avLst/>
            </a:prstGeom>
            <a:solidFill>
              <a:srgbClr val="245C94"/>
            </a:solidFill>
            <a:ln>
              <a:noFill/>
            </a:ln>
          </p:spPr>
          <p:txBody>
            <a:bodyPr spcFirstLastPara="1" wrap="square" lIns="91425" tIns="45700" rIns="91425" bIns="45700" anchor="t" anchorCtr="0">
              <a:noAutofit/>
            </a:bodyPr>
            <a:lstStyle/>
            <a:p>
              <a:pPr algn="ctr" defTabSz="457200">
                <a:buClr>
                  <a:srgbClr val="000000"/>
                </a:buClr>
                <a:buSzPts val="800"/>
              </a:pPr>
              <a:r>
                <a:rPr lang="en-US" sz="900" b="1">
                  <a:solidFill>
                    <a:srgbClr val="FFFFFF"/>
                  </a:solidFill>
                  <a:latin typeface="Arial" panose="020B0604020202020204"/>
                  <a:ea typeface="Verdana"/>
                  <a:cs typeface="Verdana"/>
                  <a:sym typeface="Verdana"/>
                </a:rPr>
                <a:t>MA</a:t>
              </a:r>
              <a:endParaRPr sz="900" b="1">
                <a:solidFill>
                  <a:srgbClr val="FFFFFF"/>
                </a:solidFill>
                <a:latin typeface="Arial" panose="020B0604020202020204"/>
              </a:endParaRPr>
            </a:p>
          </p:txBody>
        </p:sp>
        <p:sp>
          <p:nvSpPr>
            <p:cNvPr id="72" name="Google Shape;2924;p71" title="RI">
              <a:extLst>
                <a:ext uri="{FF2B5EF4-FFF2-40B4-BE49-F238E27FC236}">
                  <a16:creationId xmlns:a16="http://schemas.microsoft.com/office/drawing/2014/main" id="{2896282E-8367-4AED-A19E-58E8DA4934AD}"/>
                </a:ext>
              </a:extLst>
            </p:cNvPr>
            <p:cNvSpPr txBox="1"/>
            <p:nvPr/>
          </p:nvSpPr>
          <p:spPr>
            <a:xfrm>
              <a:off x="7137587" y="4075827"/>
              <a:ext cx="457200" cy="222250"/>
            </a:xfrm>
            <a:prstGeom prst="rect">
              <a:avLst/>
            </a:prstGeom>
            <a:solidFill>
              <a:srgbClr val="245C94"/>
            </a:solidFill>
            <a:ln>
              <a:noFill/>
            </a:ln>
          </p:spPr>
          <p:txBody>
            <a:bodyPr spcFirstLastPara="1" wrap="square" lIns="91425" tIns="45700" rIns="91425" bIns="45700" anchor="t" anchorCtr="0">
              <a:noAutofit/>
            </a:bodyPr>
            <a:lstStyle/>
            <a:p>
              <a:pPr algn="ctr" defTabSz="457200">
                <a:buClr>
                  <a:srgbClr val="000000"/>
                </a:buClr>
                <a:buSzPts val="800"/>
              </a:pPr>
              <a:r>
                <a:rPr lang="en-US" sz="900" b="1">
                  <a:solidFill>
                    <a:srgbClr val="FFFFFF"/>
                  </a:solidFill>
                  <a:latin typeface="Arial" panose="020B0604020202020204"/>
                  <a:ea typeface="Verdana"/>
                  <a:cs typeface="Verdana"/>
                  <a:sym typeface="Verdana"/>
                </a:rPr>
                <a:t>RI</a:t>
              </a:r>
              <a:endParaRPr sz="900" b="1">
                <a:solidFill>
                  <a:srgbClr val="FFFFFF"/>
                </a:solidFill>
                <a:latin typeface="Arial" panose="020B0604020202020204"/>
              </a:endParaRPr>
            </a:p>
          </p:txBody>
        </p:sp>
        <p:sp>
          <p:nvSpPr>
            <p:cNvPr id="73" name="Google Shape;2925;p71" title="CT">
              <a:extLst>
                <a:ext uri="{FF2B5EF4-FFF2-40B4-BE49-F238E27FC236}">
                  <a16:creationId xmlns:a16="http://schemas.microsoft.com/office/drawing/2014/main" id="{4642CB8D-C112-B345-1665-B45E57A16D1A}"/>
                </a:ext>
              </a:extLst>
            </p:cNvPr>
            <p:cNvSpPr txBox="1"/>
            <p:nvPr/>
          </p:nvSpPr>
          <p:spPr>
            <a:xfrm>
              <a:off x="7137587" y="4323477"/>
              <a:ext cx="457200" cy="222250"/>
            </a:xfrm>
            <a:prstGeom prst="rect">
              <a:avLst/>
            </a:prstGeom>
            <a:solidFill>
              <a:schemeClr val="bg1">
                <a:lumMod val="85000"/>
              </a:schemeClr>
            </a:solidFill>
            <a:ln>
              <a:noFill/>
            </a:ln>
          </p:spPr>
          <p:txBody>
            <a:bodyPr spcFirstLastPara="1" wrap="square" lIns="91425" tIns="45700" rIns="91425" bIns="45700" anchor="t" anchorCtr="0">
              <a:noAutofit/>
            </a:bodyPr>
            <a:lstStyle/>
            <a:p>
              <a:pPr algn="ctr" defTabSz="457200">
                <a:buClr>
                  <a:srgbClr val="000000"/>
                </a:buClr>
                <a:buSzPts val="800"/>
              </a:pPr>
              <a:r>
                <a:rPr lang="en-US" sz="900" b="1">
                  <a:solidFill>
                    <a:srgbClr val="003A5E"/>
                  </a:solidFill>
                  <a:latin typeface="Arial" panose="020B0604020202020204"/>
                  <a:ea typeface="Verdana"/>
                  <a:cs typeface="Verdana"/>
                  <a:sym typeface="Verdana"/>
                </a:rPr>
                <a:t>CT</a:t>
              </a:r>
              <a:endParaRPr sz="900" b="1">
                <a:solidFill>
                  <a:srgbClr val="003A5E"/>
                </a:solidFill>
                <a:latin typeface="Arial" panose="020B0604020202020204"/>
              </a:endParaRPr>
            </a:p>
          </p:txBody>
        </p:sp>
        <p:sp>
          <p:nvSpPr>
            <p:cNvPr id="75" name="Google Shape;2927;p71" title="DE">
              <a:extLst>
                <a:ext uri="{FF2B5EF4-FFF2-40B4-BE49-F238E27FC236}">
                  <a16:creationId xmlns:a16="http://schemas.microsoft.com/office/drawing/2014/main" id="{3121534E-60A9-A6D6-543C-9581921DCA0B}"/>
                </a:ext>
              </a:extLst>
            </p:cNvPr>
            <p:cNvSpPr txBox="1"/>
            <p:nvPr/>
          </p:nvSpPr>
          <p:spPr>
            <a:xfrm>
              <a:off x="7137587" y="4818777"/>
              <a:ext cx="457200" cy="223838"/>
            </a:xfrm>
            <a:prstGeom prst="rect">
              <a:avLst/>
            </a:prstGeom>
            <a:solidFill>
              <a:srgbClr val="245C94"/>
            </a:solidFill>
            <a:ln>
              <a:noFill/>
            </a:ln>
          </p:spPr>
          <p:txBody>
            <a:bodyPr spcFirstLastPara="1" wrap="square" lIns="91425" tIns="45700" rIns="91425" bIns="45700" anchor="t" anchorCtr="0">
              <a:noAutofit/>
            </a:bodyPr>
            <a:lstStyle/>
            <a:p>
              <a:pPr algn="ctr" defTabSz="457200">
                <a:buClr>
                  <a:srgbClr val="000000"/>
                </a:buClr>
                <a:buSzPts val="800"/>
              </a:pPr>
              <a:r>
                <a:rPr lang="en-US" sz="900" b="1">
                  <a:solidFill>
                    <a:srgbClr val="FFFFFF"/>
                  </a:solidFill>
                  <a:latin typeface="Arial" panose="020B0604020202020204"/>
                  <a:ea typeface="Verdana"/>
                  <a:cs typeface="Verdana"/>
                  <a:sym typeface="Verdana"/>
                </a:rPr>
                <a:t>DE</a:t>
              </a:r>
              <a:endParaRPr sz="900" b="1">
                <a:solidFill>
                  <a:srgbClr val="FFFFFF"/>
                </a:solidFill>
                <a:latin typeface="Arial" panose="020B0604020202020204"/>
              </a:endParaRPr>
            </a:p>
          </p:txBody>
        </p:sp>
        <p:sp>
          <p:nvSpPr>
            <p:cNvPr id="76" name="Google Shape;2928;p71" title="NJ">
              <a:extLst>
                <a:ext uri="{FF2B5EF4-FFF2-40B4-BE49-F238E27FC236}">
                  <a16:creationId xmlns:a16="http://schemas.microsoft.com/office/drawing/2014/main" id="{0F4E242C-D9E0-EF02-5203-647726B634CE}"/>
                </a:ext>
              </a:extLst>
            </p:cNvPr>
            <p:cNvSpPr txBox="1"/>
            <p:nvPr/>
          </p:nvSpPr>
          <p:spPr>
            <a:xfrm>
              <a:off x="7137587" y="4571127"/>
              <a:ext cx="457200" cy="223838"/>
            </a:xfrm>
            <a:prstGeom prst="rect">
              <a:avLst/>
            </a:prstGeom>
            <a:solidFill>
              <a:srgbClr val="245C94"/>
            </a:solidFill>
            <a:ln>
              <a:noFill/>
            </a:ln>
          </p:spPr>
          <p:txBody>
            <a:bodyPr spcFirstLastPara="1" wrap="square" lIns="91425" tIns="45700" rIns="91425" bIns="45700" anchor="t" anchorCtr="0">
              <a:noAutofit/>
            </a:bodyPr>
            <a:lstStyle/>
            <a:p>
              <a:pPr algn="ctr" defTabSz="457200">
                <a:buClr>
                  <a:srgbClr val="000000"/>
                </a:buClr>
                <a:buSzPts val="800"/>
              </a:pPr>
              <a:r>
                <a:rPr lang="en-US" sz="900" b="1">
                  <a:solidFill>
                    <a:srgbClr val="FFFFFF"/>
                  </a:solidFill>
                  <a:latin typeface="Arial" panose="020B0604020202020204"/>
                  <a:ea typeface="Verdana"/>
                  <a:cs typeface="Verdana"/>
                  <a:sym typeface="Verdana"/>
                </a:rPr>
                <a:t>NJ </a:t>
              </a:r>
              <a:endParaRPr sz="900" b="1">
                <a:solidFill>
                  <a:srgbClr val="FFFFFF"/>
                </a:solidFill>
                <a:latin typeface="Arial" panose="020B0604020202020204"/>
              </a:endParaRPr>
            </a:p>
          </p:txBody>
        </p:sp>
        <p:grpSp>
          <p:nvGrpSpPr>
            <p:cNvPr id="77" name="Google Shape;2929;p71">
              <a:extLst>
                <a:ext uri="{FF2B5EF4-FFF2-40B4-BE49-F238E27FC236}">
                  <a16:creationId xmlns:a16="http://schemas.microsoft.com/office/drawing/2014/main" id="{4F5B75AB-7E6E-2541-2A3F-8098393DF5B3}"/>
                </a:ext>
              </a:extLst>
            </p:cNvPr>
            <p:cNvGrpSpPr/>
            <p:nvPr/>
          </p:nvGrpSpPr>
          <p:grpSpPr>
            <a:xfrm>
              <a:off x="1696975" y="2699638"/>
              <a:ext cx="5595997" cy="3181350"/>
              <a:chOff x="1881270" y="2615379"/>
              <a:chExt cx="5595997" cy="3181350"/>
            </a:xfrm>
            <a:grpFill/>
          </p:grpSpPr>
          <p:sp>
            <p:nvSpPr>
              <p:cNvPr id="78" name="Google Shape;2930;p71">
                <a:extLst>
                  <a:ext uri="{FF2B5EF4-FFF2-40B4-BE49-F238E27FC236}">
                    <a16:creationId xmlns:a16="http://schemas.microsoft.com/office/drawing/2014/main" id="{7EA09EE9-FCBD-4522-B82B-8B5B443FA2C7}"/>
                  </a:ext>
                </a:extLst>
              </p:cNvPr>
              <p:cNvSpPr txBox="1"/>
              <p:nvPr/>
            </p:nvSpPr>
            <p:spPr>
              <a:xfrm>
                <a:off x="7129605" y="3212051"/>
                <a:ext cx="347662" cy="215900"/>
              </a:xfrm>
              <a:prstGeom prst="rect">
                <a:avLst/>
              </a:prstGeom>
              <a:noFill/>
              <a:ln>
                <a:noFill/>
              </a:ln>
            </p:spPr>
            <p:txBody>
              <a:bodyPr spcFirstLastPara="1" wrap="square" lIns="91425" tIns="45700" rIns="91425" bIns="45700" anchor="t" anchorCtr="0">
                <a:noAutofit/>
              </a:bodyPr>
              <a:lstStyle/>
              <a:p>
                <a:pPr defTabSz="457200">
                  <a:buClr>
                    <a:srgbClr val="000000"/>
                  </a:buClr>
                  <a:buSzPts val="800"/>
                </a:pPr>
                <a:r>
                  <a:rPr lang="en-US" sz="900" b="1">
                    <a:solidFill>
                      <a:srgbClr val="000000"/>
                    </a:solidFill>
                    <a:latin typeface="Arial" panose="020B0604020202020204"/>
                    <a:ea typeface="Verdana"/>
                    <a:cs typeface="Verdana"/>
                    <a:sym typeface="Verdana"/>
                  </a:rPr>
                  <a:t>NH</a:t>
                </a:r>
                <a:endParaRPr sz="900" b="1">
                  <a:solidFill>
                    <a:srgbClr val="000000"/>
                  </a:solidFill>
                  <a:latin typeface="Arial" panose="020B0604020202020204"/>
                </a:endParaRPr>
              </a:p>
            </p:txBody>
          </p:sp>
          <p:sp>
            <p:nvSpPr>
              <p:cNvPr id="79" name="Google Shape;2931;p71">
                <a:extLst>
                  <a:ext uri="{FF2B5EF4-FFF2-40B4-BE49-F238E27FC236}">
                    <a16:creationId xmlns:a16="http://schemas.microsoft.com/office/drawing/2014/main" id="{9B583F37-4ED9-2320-F651-7A1E5B7E7FD7}"/>
                  </a:ext>
                </a:extLst>
              </p:cNvPr>
              <p:cNvSpPr txBox="1"/>
              <p:nvPr/>
            </p:nvSpPr>
            <p:spPr>
              <a:xfrm>
                <a:off x="6711888" y="2883666"/>
                <a:ext cx="319088" cy="215900"/>
              </a:xfrm>
              <a:prstGeom prst="rect">
                <a:avLst/>
              </a:prstGeom>
              <a:noFill/>
              <a:ln>
                <a:noFill/>
              </a:ln>
            </p:spPr>
            <p:txBody>
              <a:bodyPr spcFirstLastPara="1" wrap="square" lIns="91425" tIns="45700" rIns="91425" bIns="45700" anchor="t" anchorCtr="0">
                <a:noAutofit/>
              </a:bodyPr>
              <a:lstStyle/>
              <a:p>
                <a:pPr defTabSz="457200">
                  <a:buClr>
                    <a:srgbClr val="000000"/>
                  </a:buClr>
                  <a:buSzPts val="800"/>
                </a:pPr>
                <a:r>
                  <a:rPr lang="en-US" sz="900" b="1">
                    <a:solidFill>
                      <a:srgbClr val="000000"/>
                    </a:solidFill>
                    <a:latin typeface="Arial" panose="020B0604020202020204"/>
                    <a:ea typeface="Verdana"/>
                    <a:cs typeface="Verdana"/>
                    <a:sym typeface="Verdana"/>
                  </a:rPr>
                  <a:t>VT</a:t>
                </a:r>
                <a:endParaRPr sz="900" b="1">
                  <a:solidFill>
                    <a:srgbClr val="000000"/>
                  </a:solidFill>
                  <a:latin typeface="Arial" panose="020B0604020202020204"/>
                </a:endParaRPr>
              </a:p>
            </p:txBody>
          </p:sp>
          <p:sp>
            <p:nvSpPr>
              <p:cNvPr id="80" name="Google Shape;2932;p71">
                <a:extLst>
                  <a:ext uri="{FF2B5EF4-FFF2-40B4-BE49-F238E27FC236}">
                    <a16:creationId xmlns:a16="http://schemas.microsoft.com/office/drawing/2014/main" id="{638DE225-C06F-E60B-08AD-D0754B650BB1}"/>
                  </a:ext>
                </a:extLst>
              </p:cNvPr>
              <p:cNvSpPr txBox="1"/>
              <p:nvPr/>
            </p:nvSpPr>
            <p:spPr>
              <a:xfrm>
                <a:off x="5854201" y="3842517"/>
                <a:ext cx="344451" cy="215900"/>
              </a:xfrm>
              <a:prstGeom prst="rect">
                <a:avLst/>
              </a:prstGeom>
              <a:noFill/>
              <a:ln>
                <a:noFill/>
              </a:ln>
            </p:spPr>
            <p:txBody>
              <a:bodyPr spcFirstLastPara="1" wrap="square" lIns="91425" tIns="45700" rIns="91425" bIns="45700" anchor="t" anchorCtr="0">
                <a:noAutofit/>
              </a:bodyPr>
              <a:lstStyle/>
              <a:p>
                <a:pPr defTabSz="457200">
                  <a:buClr>
                    <a:srgbClr val="000000"/>
                  </a:buClr>
                  <a:buSzPts val="800"/>
                </a:pPr>
                <a:r>
                  <a:rPr lang="en-US" sz="900" b="1">
                    <a:solidFill>
                      <a:srgbClr val="FFFFFF"/>
                    </a:solidFill>
                    <a:latin typeface="Arial" panose="020B0604020202020204"/>
                    <a:ea typeface="Verdana"/>
                    <a:cs typeface="Verdana"/>
                    <a:sym typeface="Verdana"/>
                  </a:rPr>
                  <a:t>OH</a:t>
                </a:r>
                <a:endParaRPr sz="900" b="1">
                  <a:solidFill>
                    <a:srgbClr val="FFFFFF"/>
                  </a:solidFill>
                  <a:latin typeface="Arial" panose="020B0604020202020204"/>
                </a:endParaRPr>
              </a:p>
            </p:txBody>
          </p:sp>
          <p:sp>
            <p:nvSpPr>
              <p:cNvPr id="81" name="Google Shape;2933;p71">
                <a:extLst>
                  <a:ext uri="{FF2B5EF4-FFF2-40B4-BE49-F238E27FC236}">
                    <a16:creationId xmlns:a16="http://schemas.microsoft.com/office/drawing/2014/main" id="{CE74F1C9-9F31-A1E0-AF93-240B7BD25886}"/>
                  </a:ext>
                </a:extLst>
              </p:cNvPr>
              <p:cNvSpPr txBox="1"/>
              <p:nvPr/>
            </p:nvSpPr>
            <p:spPr>
              <a:xfrm>
                <a:off x="6100606" y="4033605"/>
                <a:ext cx="364202" cy="215444"/>
              </a:xfrm>
              <a:prstGeom prst="rect">
                <a:avLst/>
              </a:prstGeom>
              <a:noFill/>
              <a:ln>
                <a:noFill/>
              </a:ln>
            </p:spPr>
            <p:txBody>
              <a:bodyPr spcFirstLastPara="1" wrap="square" lIns="91425" tIns="45700" rIns="91425" bIns="45700" anchor="t" anchorCtr="0">
                <a:noAutofit/>
              </a:bodyPr>
              <a:lstStyle/>
              <a:p>
                <a:pPr defTabSz="457200">
                  <a:buClr>
                    <a:srgbClr val="000000"/>
                  </a:buClr>
                  <a:buSzPts val="800"/>
                </a:pPr>
                <a:r>
                  <a:rPr lang="en-US" sz="900" b="1">
                    <a:solidFill>
                      <a:srgbClr val="FFFFFF"/>
                    </a:solidFill>
                    <a:latin typeface="Arial" panose="020B0604020202020204"/>
                    <a:ea typeface="Verdana"/>
                    <a:cs typeface="Verdana"/>
                    <a:sym typeface="Verdana"/>
                  </a:rPr>
                  <a:t>WV</a:t>
                </a:r>
                <a:endParaRPr sz="900" b="1">
                  <a:solidFill>
                    <a:srgbClr val="FFFFFF"/>
                  </a:solidFill>
                  <a:latin typeface="Arial" panose="020B0604020202020204"/>
                </a:endParaRPr>
              </a:p>
            </p:txBody>
          </p:sp>
          <p:sp>
            <p:nvSpPr>
              <p:cNvPr id="82" name="Google Shape;2934;p71">
                <a:extLst>
                  <a:ext uri="{FF2B5EF4-FFF2-40B4-BE49-F238E27FC236}">
                    <a16:creationId xmlns:a16="http://schemas.microsoft.com/office/drawing/2014/main" id="{51D8E96A-DE9F-FB07-352C-87AC0796967B}"/>
                  </a:ext>
                </a:extLst>
              </p:cNvPr>
              <p:cNvSpPr txBox="1"/>
              <p:nvPr/>
            </p:nvSpPr>
            <p:spPr>
              <a:xfrm>
                <a:off x="6399917" y="4131496"/>
                <a:ext cx="415654" cy="219022"/>
              </a:xfrm>
              <a:prstGeom prst="rect">
                <a:avLst/>
              </a:prstGeom>
              <a:noFill/>
              <a:ln>
                <a:noFill/>
              </a:ln>
            </p:spPr>
            <p:txBody>
              <a:bodyPr spcFirstLastPara="1" wrap="square" lIns="91425" tIns="45700" rIns="91425" bIns="45700" anchor="t" anchorCtr="0">
                <a:noAutofit/>
              </a:bodyPr>
              <a:lstStyle/>
              <a:p>
                <a:pPr defTabSz="457200">
                  <a:buClr>
                    <a:srgbClr val="000000"/>
                  </a:buClr>
                  <a:buSzPts val="800"/>
                </a:pPr>
                <a:r>
                  <a:rPr lang="en-US" sz="900" b="1">
                    <a:solidFill>
                      <a:srgbClr val="FFFFFF"/>
                    </a:solidFill>
                    <a:latin typeface="Arial" panose="020B0604020202020204"/>
                    <a:ea typeface="Verdana"/>
                    <a:cs typeface="Verdana"/>
                    <a:sym typeface="Verdana"/>
                  </a:rPr>
                  <a:t>VA</a:t>
                </a:r>
                <a:endParaRPr sz="900" b="1">
                  <a:solidFill>
                    <a:srgbClr val="FFFFFF"/>
                  </a:solidFill>
                  <a:latin typeface="Arial" panose="020B0604020202020204"/>
                </a:endParaRPr>
              </a:p>
            </p:txBody>
          </p:sp>
          <p:sp>
            <p:nvSpPr>
              <p:cNvPr id="83" name="Google Shape;2935;p71">
                <a:extLst>
                  <a:ext uri="{FF2B5EF4-FFF2-40B4-BE49-F238E27FC236}">
                    <a16:creationId xmlns:a16="http://schemas.microsoft.com/office/drawing/2014/main" id="{4780E26A-29ED-B908-453D-D804FD98A7AF}"/>
                  </a:ext>
                </a:extLst>
              </p:cNvPr>
              <p:cNvSpPr txBox="1"/>
              <p:nvPr/>
            </p:nvSpPr>
            <p:spPr>
              <a:xfrm>
                <a:off x="6350010" y="3653604"/>
                <a:ext cx="325730" cy="215444"/>
              </a:xfrm>
              <a:prstGeom prst="rect">
                <a:avLst/>
              </a:prstGeom>
              <a:solidFill>
                <a:srgbClr val="D9D9D9"/>
              </a:solidFill>
              <a:ln>
                <a:noFill/>
              </a:ln>
            </p:spPr>
            <p:txBody>
              <a:bodyPr spcFirstLastPara="1" wrap="square" lIns="91425" tIns="45700" rIns="91425" bIns="45700" anchor="t" anchorCtr="0">
                <a:noAutofit/>
              </a:bodyPr>
              <a:lstStyle/>
              <a:p>
                <a:pPr defTabSz="457200">
                  <a:buClr>
                    <a:srgbClr val="000000"/>
                  </a:buClr>
                  <a:buSzPts val="800"/>
                </a:pPr>
                <a:r>
                  <a:rPr lang="en-US" sz="900" b="1">
                    <a:solidFill>
                      <a:srgbClr val="000000"/>
                    </a:solidFill>
                    <a:latin typeface="Arial" panose="020B0604020202020204"/>
                    <a:ea typeface="Verdana"/>
                    <a:cs typeface="Verdana"/>
                    <a:sym typeface="Verdana"/>
                  </a:rPr>
                  <a:t>PA</a:t>
                </a:r>
                <a:endParaRPr sz="900" b="1">
                  <a:solidFill>
                    <a:srgbClr val="000000"/>
                  </a:solidFill>
                  <a:latin typeface="Arial" panose="020B0604020202020204"/>
                </a:endParaRPr>
              </a:p>
            </p:txBody>
          </p:sp>
          <p:sp>
            <p:nvSpPr>
              <p:cNvPr id="84" name="Google Shape;2936;p71">
                <a:extLst>
                  <a:ext uri="{FF2B5EF4-FFF2-40B4-BE49-F238E27FC236}">
                    <a16:creationId xmlns:a16="http://schemas.microsoft.com/office/drawing/2014/main" id="{FA934D3F-3A92-AE99-E72A-CEDF76112B12}"/>
                  </a:ext>
                </a:extLst>
              </p:cNvPr>
              <p:cNvSpPr txBox="1"/>
              <p:nvPr/>
            </p:nvSpPr>
            <p:spPr>
              <a:xfrm>
                <a:off x="6580095" y="3322130"/>
                <a:ext cx="326991" cy="215900"/>
              </a:xfrm>
              <a:prstGeom prst="rect">
                <a:avLst/>
              </a:prstGeom>
              <a:noFill/>
              <a:ln>
                <a:noFill/>
              </a:ln>
            </p:spPr>
            <p:txBody>
              <a:bodyPr spcFirstLastPara="1" wrap="square" lIns="91425" tIns="45700" rIns="91425" bIns="45700" anchor="t" anchorCtr="0">
                <a:noAutofit/>
              </a:bodyPr>
              <a:lstStyle/>
              <a:p>
                <a:pPr defTabSz="457200">
                  <a:buClr>
                    <a:srgbClr val="000000"/>
                  </a:buClr>
                  <a:buSzPts val="800"/>
                </a:pPr>
                <a:r>
                  <a:rPr lang="en-US" sz="900" b="1">
                    <a:solidFill>
                      <a:srgbClr val="003A5E"/>
                    </a:solidFill>
                    <a:latin typeface="Arial" panose="020B0604020202020204"/>
                    <a:ea typeface="Verdana"/>
                    <a:cs typeface="Verdana"/>
                    <a:sym typeface="Verdana"/>
                  </a:rPr>
                  <a:t>NY</a:t>
                </a:r>
                <a:endParaRPr sz="900" b="1">
                  <a:solidFill>
                    <a:srgbClr val="003A5E"/>
                  </a:solidFill>
                  <a:latin typeface="Arial" panose="020B0604020202020204"/>
                </a:endParaRPr>
              </a:p>
            </p:txBody>
          </p:sp>
          <p:sp>
            <p:nvSpPr>
              <p:cNvPr id="85" name="Google Shape;2937;p71">
                <a:extLst>
                  <a:ext uri="{FF2B5EF4-FFF2-40B4-BE49-F238E27FC236}">
                    <a16:creationId xmlns:a16="http://schemas.microsoft.com/office/drawing/2014/main" id="{5C561831-E0D2-51D2-EFE7-7A4C279A6F7C}"/>
                  </a:ext>
                </a:extLst>
              </p:cNvPr>
              <p:cNvSpPr txBox="1"/>
              <p:nvPr/>
            </p:nvSpPr>
            <p:spPr>
              <a:xfrm>
                <a:off x="7081208" y="2862657"/>
                <a:ext cx="346039" cy="68262"/>
              </a:xfrm>
              <a:prstGeom prst="rect">
                <a:avLst/>
              </a:prstGeom>
              <a:noFill/>
              <a:ln>
                <a:noFill/>
              </a:ln>
            </p:spPr>
            <p:txBody>
              <a:bodyPr spcFirstLastPara="1" wrap="square" lIns="91425" tIns="45700" rIns="91425" bIns="45700" anchor="t" anchorCtr="0">
                <a:noAutofit/>
              </a:bodyPr>
              <a:lstStyle/>
              <a:p>
                <a:pPr defTabSz="457200">
                  <a:buClr>
                    <a:srgbClr val="000000"/>
                  </a:buClr>
                  <a:buSzPts val="800"/>
                </a:pPr>
                <a:r>
                  <a:rPr lang="en-US" sz="900" b="1">
                    <a:solidFill>
                      <a:srgbClr val="FFFFFF"/>
                    </a:solidFill>
                    <a:latin typeface="Arial" panose="020B0604020202020204"/>
                    <a:ea typeface="Verdana"/>
                    <a:cs typeface="Verdana"/>
                    <a:sym typeface="Verdana"/>
                  </a:rPr>
                  <a:t>ME</a:t>
                </a:r>
                <a:endParaRPr sz="900" b="1">
                  <a:solidFill>
                    <a:srgbClr val="FFFFFF"/>
                  </a:solidFill>
                  <a:latin typeface="Arial" panose="020B0604020202020204"/>
                </a:endParaRPr>
              </a:p>
            </p:txBody>
          </p:sp>
          <p:sp>
            <p:nvSpPr>
              <p:cNvPr id="86" name="Google Shape;2938;p71">
                <a:extLst>
                  <a:ext uri="{FF2B5EF4-FFF2-40B4-BE49-F238E27FC236}">
                    <a16:creationId xmlns:a16="http://schemas.microsoft.com/office/drawing/2014/main" id="{716DE964-9C15-4A55-1907-C1C649AB16FA}"/>
                  </a:ext>
                </a:extLst>
              </p:cNvPr>
              <p:cNvSpPr txBox="1"/>
              <p:nvPr/>
            </p:nvSpPr>
            <p:spPr>
              <a:xfrm>
                <a:off x="6371672" y="4412720"/>
                <a:ext cx="336515" cy="215900"/>
              </a:xfrm>
              <a:prstGeom prst="rect">
                <a:avLst/>
              </a:prstGeom>
              <a:noFill/>
              <a:ln>
                <a:noFill/>
              </a:ln>
            </p:spPr>
            <p:txBody>
              <a:bodyPr spcFirstLastPara="1" wrap="square" lIns="91425" tIns="45700" rIns="91425" bIns="45700" anchor="t" anchorCtr="0">
                <a:noAutofit/>
              </a:bodyPr>
              <a:lstStyle/>
              <a:p>
                <a:pPr defTabSz="457200">
                  <a:buClr>
                    <a:srgbClr val="000000"/>
                  </a:buClr>
                  <a:buSzPts val="800"/>
                </a:pPr>
                <a:r>
                  <a:rPr lang="en-US" sz="900" b="1">
                    <a:solidFill>
                      <a:srgbClr val="FFFFFF"/>
                    </a:solidFill>
                    <a:latin typeface="Arial" panose="020B0604020202020204"/>
                    <a:ea typeface="Verdana"/>
                    <a:cs typeface="Verdana"/>
                    <a:sym typeface="Verdana"/>
                  </a:rPr>
                  <a:t>NC</a:t>
                </a:r>
                <a:endParaRPr sz="900" b="1">
                  <a:solidFill>
                    <a:srgbClr val="FFFFFF"/>
                  </a:solidFill>
                  <a:latin typeface="Arial" panose="020B0604020202020204"/>
                </a:endParaRPr>
              </a:p>
            </p:txBody>
          </p:sp>
          <p:sp>
            <p:nvSpPr>
              <p:cNvPr id="87" name="Google Shape;2939;p71">
                <a:extLst>
                  <a:ext uri="{FF2B5EF4-FFF2-40B4-BE49-F238E27FC236}">
                    <a16:creationId xmlns:a16="http://schemas.microsoft.com/office/drawing/2014/main" id="{56818096-E30C-A3D9-53C6-FFAA1513A3D0}"/>
                  </a:ext>
                </a:extLst>
              </p:cNvPr>
              <p:cNvSpPr txBox="1"/>
              <p:nvPr/>
            </p:nvSpPr>
            <p:spPr>
              <a:xfrm>
                <a:off x="6208456" y="4668473"/>
                <a:ext cx="312424" cy="134483"/>
              </a:xfrm>
              <a:prstGeom prst="rect">
                <a:avLst/>
              </a:prstGeom>
              <a:solidFill>
                <a:srgbClr val="BC3939"/>
              </a:solidFill>
              <a:ln>
                <a:noFill/>
              </a:ln>
            </p:spPr>
            <p:txBody>
              <a:bodyPr spcFirstLastPara="1" wrap="square" lIns="91425" tIns="45700" rIns="91425" bIns="45700" anchor="t" anchorCtr="0">
                <a:noAutofit/>
              </a:bodyPr>
              <a:lstStyle/>
              <a:p>
                <a:pPr defTabSz="457200">
                  <a:buClr>
                    <a:srgbClr val="000000"/>
                  </a:buClr>
                  <a:buSzPts val="800"/>
                </a:pPr>
                <a:r>
                  <a:rPr lang="en-US" sz="900" b="1">
                    <a:solidFill>
                      <a:srgbClr val="FFFFFF"/>
                    </a:solidFill>
                    <a:latin typeface="Arial" panose="020B0604020202020204"/>
                    <a:ea typeface="Verdana"/>
                    <a:cs typeface="Verdana"/>
                    <a:sym typeface="Verdana"/>
                  </a:rPr>
                  <a:t>SC</a:t>
                </a:r>
                <a:endParaRPr sz="900" b="1">
                  <a:solidFill>
                    <a:srgbClr val="FFFFFF"/>
                  </a:solidFill>
                  <a:latin typeface="Arial" panose="020B0604020202020204"/>
                </a:endParaRPr>
              </a:p>
            </p:txBody>
          </p:sp>
          <p:sp>
            <p:nvSpPr>
              <p:cNvPr id="88" name="Google Shape;2940;p71">
                <a:extLst>
                  <a:ext uri="{FF2B5EF4-FFF2-40B4-BE49-F238E27FC236}">
                    <a16:creationId xmlns:a16="http://schemas.microsoft.com/office/drawing/2014/main" id="{F4F4093B-AB34-A1A0-ED0F-B19A2F9FE792}"/>
                  </a:ext>
                </a:extLst>
              </p:cNvPr>
              <p:cNvSpPr txBox="1"/>
              <p:nvPr/>
            </p:nvSpPr>
            <p:spPr>
              <a:xfrm>
                <a:off x="5916106" y="4883917"/>
                <a:ext cx="338554" cy="215444"/>
              </a:xfrm>
              <a:prstGeom prst="rect">
                <a:avLst/>
              </a:prstGeom>
              <a:solidFill>
                <a:srgbClr val="ACACAC"/>
              </a:solidFill>
              <a:ln>
                <a:noFill/>
              </a:ln>
            </p:spPr>
            <p:txBody>
              <a:bodyPr spcFirstLastPara="1" wrap="square" lIns="91425" tIns="45700" rIns="91425" bIns="45700" anchor="t" anchorCtr="0">
                <a:noAutofit/>
              </a:bodyPr>
              <a:lstStyle/>
              <a:p>
                <a:pPr defTabSz="457200">
                  <a:buClr>
                    <a:srgbClr val="000000"/>
                  </a:buClr>
                  <a:buSzPts val="800"/>
                </a:pPr>
                <a:r>
                  <a:rPr lang="en-US" sz="900" b="1">
                    <a:solidFill>
                      <a:srgbClr val="FFFFFF"/>
                    </a:solidFill>
                    <a:latin typeface="Arial" panose="020B0604020202020204"/>
                    <a:ea typeface="Verdana"/>
                    <a:cs typeface="Verdana"/>
                    <a:sym typeface="Verdana"/>
                  </a:rPr>
                  <a:t>GA</a:t>
                </a:r>
                <a:endParaRPr sz="900" b="1">
                  <a:solidFill>
                    <a:srgbClr val="FFFFFF"/>
                  </a:solidFill>
                  <a:latin typeface="Arial" panose="020B0604020202020204"/>
                </a:endParaRPr>
              </a:p>
            </p:txBody>
          </p:sp>
          <p:sp>
            <p:nvSpPr>
              <p:cNvPr id="89" name="Google Shape;2941;p71">
                <a:extLst>
                  <a:ext uri="{FF2B5EF4-FFF2-40B4-BE49-F238E27FC236}">
                    <a16:creationId xmlns:a16="http://schemas.microsoft.com/office/drawing/2014/main" id="{04E74D0D-70A8-92CF-4D0B-8A5545D85F46}"/>
                  </a:ext>
                </a:extLst>
              </p:cNvPr>
              <p:cNvSpPr txBox="1"/>
              <p:nvPr/>
            </p:nvSpPr>
            <p:spPr>
              <a:xfrm>
                <a:off x="5552607" y="4471167"/>
                <a:ext cx="326991" cy="214312"/>
              </a:xfrm>
              <a:prstGeom prst="rect">
                <a:avLst/>
              </a:prstGeom>
              <a:noFill/>
              <a:ln>
                <a:noFill/>
              </a:ln>
            </p:spPr>
            <p:txBody>
              <a:bodyPr spcFirstLastPara="1" wrap="square" lIns="91425" tIns="45700" rIns="91425" bIns="45700" anchor="t" anchorCtr="0">
                <a:noAutofit/>
              </a:bodyPr>
              <a:lstStyle/>
              <a:p>
                <a:pPr defTabSz="457200">
                  <a:buClr>
                    <a:srgbClr val="000000"/>
                  </a:buClr>
                  <a:buSzPts val="800"/>
                </a:pPr>
                <a:r>
                  <a:rPr lang="en-US" sz="900" b="1">
                    <a:solidFill>
                      <a:srgbClr val="FFFFFF"/>
                    </a:solidFill>
                    <a:latin typeface="Arial" panose="020B0604020202020204"/>
                    <a:ea typeface="Verdana"/>
                    <a:cs typeface="Verdana"/>
                    <a:sym typeface="Verdana"/>
                  </a:rPr>
                  <a:t>TN</a:t>
                </a:r>
                <a:endParaRPr sz="900" b="1">
                  <a:solidFill>
                    <a:srgbClr val="FFFFFF"/>
                  </a:solidFill>
                  <a:latin typeface="Arial" panose="020B0604020202020204"/>
                </a:endParaRPr>
              </a:p>
            </p:txBody>
          </p:sp>
          <p:sp>
            <p:nvSpPr>
              <p:cNvPr id="90" name="Google Shape;2942;p71">
                <a:extLst>
                  <a:ext uri="{FF2B5EF4-FFF2-40B4-BE49-F238E27FC236}">
                    <a16:creationId xmlns:a16="http://schemas.microsoft.com/office/drawing/2014/main" id="{4CDF5901-AAED-22F7-F745-011E955043CC}"/>
                  </a:ext>
                </a:extLst>
              </p:cNvPr>
              <p:cNvSpPr txBox="1"/>
              <p:nvPr/>
            </p:nvSpPr>
            <p:spPr>
              <a:xfrm>
                <a:off x="5687329" y="4207304"/>
                <a:ext cx="325730" cy="215444"/>
              </a:xfrm>
              <a:prstGeom prst="rect">
                <a:avLst/>
              </a:prstGeom>
              <a:solidFill>
                <a:srgbClr val="BC3939"/>
              </a:solidFill>
              <a:ln>
                <a:noFill/>
              </a:ln>
            </p:spPr>
            <p:txBody>
              <a:bodyPr spcFirstLastPara="1" wrap="square" lIns="91425" tIns="45700" rIns="91425" bIns="45700" anchor="t" anchorCtr="0">
                <a:noAutofit/>
              </a:bodyPr>
              <a:lstStyle/>
              <a:p>
                <a:pPr algn="ctr" defTabSz="457200">
                  <a:buClr>
                    <a:srgbClr val="000000"/>
                  </a:buClr>
                  <a:buSzPts val="800"/>
                </a:pPr>
                <a:r>
                  <a:rPr lang="en-US" sz="900" b="1">
                    <a:solidFill>
                      <a:srgbClr val="FFFFFF"/>
                    </a:solidFill>
                    <a:latin typeface="Arial" panose="020B0604020202020204"/>
                    <a:ea typeface="Verdana"/>
                    <a:cs typeface="Verdana"/>
                    <a:sym typeface="Verdana"/>
                  </a:rPr>
                  <a:t>KY</a:t>
                </a:r>
                <a:endParaRPr sz="900" b="1">
                  <a:solidFill>
                    <a:srgbClr val="FFFFFF"/>
                  </a:solidFill>
                  <a:latin typeface="Arial" panose="020B0604020202020204"/>
                </a:endParaRPr>
              </a:p>
            </p:txBody>
          </p:sp>
          <p:sp>
            <p:nvSpPr>
              <p:cNvPr id="91" name="Google Shape;2943;p71">
                <a:extLst>
                  <a:ext uri="{FF2B5EF4-FFF2-40B4-BE49-F238E27FC236}">
                    <a16:creationId xmlns:a16="http://schemas.microsoft.com/office/drawing/2014/main" id="{B924E762-6368-BD0C-3C64-672793D2698D}"/>
                  </a:ext>
                </a:extLst>
              </p:cNvPr>
              <p:cNvSpPr txBox="1"/>
              <p:nvPr/>
            </p:nvSpPr>
            <p:spPr>
              <a:xfrm>
                <a:off x="5514703" y="3904429"/>
                <a:ext cx="303180" cy="215900"/>
              </a:xfrm>
              <a:prstGeom prst="rect">
                <a:avLst/>
              </a:prstGeom>
              <a:noFill/>
              <a:ln>
                <a:noFill/>
              </a:ln>
            </p:spPr>
            <p:txBody>
              <a:bodyPr spcFirstLastPara="1" wrap="square" lIns="91425" tIns="45700" rIns="91425" bIns="45700" anchor="t" anchorCtr="0">
                <a:noAutofit/>
              </a:bodyPr>
              <a:lstStyle/>
              <a:p>
                <a:pPr defTabSz="457200">
                  <a:buClr>
                    <a:srgbClr val="000000"/>
                  </a:buClr>
                  <a:buSzPts val="800"/>
                </a:pPr>
                <a:r>
                  <a:rPr lang="en-US" sz="900" b="1">
                    <a:solidFill>
                      <a:srgbClr val="000000"/>
                    </a:solidFill>
                    <a:latin typeface="Arial" panose="020B0604020202020204"/>
                    <a:ea typeface="Verdana"/>
                    <a:cs typeface="Verdana"/>
                    <a:sym typeface="Verdana"/>
                  </a:rPr>
                  <a:t>IN</a:t>
                </a:r>
                <a:endParaRPr sz="900" b="1">
                  <a:solidFill>
                    <a:srgbClr val="000000"/>
                  </a:solidFill>
                  <a:latin typeface="Arial" panose="020B0604020202020204"/>
                </a:endParaRPr>
              </a:p>
            </p:txBody>
          </p:sp>
          <p:sp>
            <p:nvSpPr>
              <p:cNvPr id="92" name="Google Shape;2944;p71">
                <a:extLst>
                  <a:ext uri="{FF2B5EF4-FFF2-40B4-BE49-F238E27FC236}">
                    <a16:creationId xmlns:a16="http://schemas.microsoft.com/office/drawing/2014/main" id="{EC82C118-A49C-DF0D-47B8-BE346375ED60}"/>
                  </a:ext>
                </a:extLst>
              </p:cNvPr>
              <p:cNvSpPr txBox="1"/>
              <p:nvPr/>
            </p:nvSpPr>
            <p:spPr>
              <a:xfrm>
                <a:off x="5608163" y="3467867"/>
                <a:ext cx="319055" cy="215900"/>
              </a:xfrm>
              <a:prstGeom prst="rect">
                <a:avLst/>
              </a:prstGeom>
              <a:noFill/>
              <a:ln>
                <a:noFill/>
              </a:ln>
            </p:spPr>
            <p:txBody>
              <a:bodyPr spcFirstLastPara="1" wrap="square" lIns="91425" tIns="45700" rIns="91425" bIns="45700" anchor="t" anchorCtr="0">
                <a:noAutofit/>
              </a:bodyPr>
              <a:lstStyle/>
              <a:p>
                <a:pPr defTabSz="457200">
                  <a:buClr>
                    <a:srgbClr val="000000"/>
                  </a:buClr>
                  <a:buSzPts val="800"/>
                </a:pPr>
                <a:r>
                  <a:rPr lang="en-US" sz="900" b="1">
                    <a:solidFill>
                      <a:srgbClr val="FFFFFF"/>
                    </a:solidFill>
                    <a:latin typeface="Arial" panose="020B0604020202020204"/>
                    <a:ea typeface="Verdana"/>
                    <a:cs typeface="Verdana"/>
                    <a:sym typeface="Verdana"/>
                  </a:rPr>
                  <a:t>MI</a:t>
                </a:r>
                <a:endParaRPr sz="900" b="1">
                  <a:solidFill>
                    <a:srgbClr val="FFFFFF"/>
                  </a:solidFill>
                  <a:latin typeface="Arial" panose="020B0604020202020204"/>
                </a:endParaRPr>
              </a:p>
            </p:txBody>
          </p:sp>
          <p:sp>
            <p:nvSpPr>
              <p:cNvPr id="93" name="Google Shape;2945;p71">
                <a:extLst>
                  <a:ext uri="{FF2B5EF4-FFF2-40B4-BE49-F238E27FC236}">
                    <a16:creationId xmlns:a16="http://schemas.microsoft.com/office/drawing/2014/main" id="{0950D774-6F27-2145-D88F-9643F8AAC4FE}"/>
                  </a:ext>
                </a:extLst>
              </p:cNvPr>
              <p:cNvSpPr txBox="1"/>
              <p:nvPr/>
            </p:nvSpPr>
            <p:spPr>
              <a:xfrm>
                <a:off x="5065295" y="3302767"/>
                <a:ext cx="329287" cy="215444"/>
              </a:xfrm>
              <a:prstGeom prst="rect">
                <a:avLst/>
              </a:prstGeom>
              <a:noFill/>
              <a:ln>
                <a:noFill/>
              </a:ln>
            </p:spPr>
            <p:txBody>
              <a:bodyPr spcFirstLastPara="1" wrap="square" lIns="91425" tIns="45700" rIns="91425" bIns="45700" anchor="t" anchorCtr="0">
                <a:noAutofit/>
              </a:bodyPr>
              <a:lstStyle/>
              <a:p>
                <a:pPr defTabSz="457200">
                  <a:buClr>
                    <a:srgbClr val="000000"/>
                  </a:buClr>
                  <a:buSzPts val="800"/>
                </a:pPr>
                <a:r>
                  <a:rPr lang="en-US" sz="900" b="1">
                    <a:solidFill>
                      <a:srgbClr val="000000"/>
                    </a:solidFill>
                    <a:latin typeface="Arial" panose="020B0604020202020204"/>
                    <a:ea typeface="Verdana"/>
                    <a:cs typeface="Verdana"/>
                    <a:sym typeface="Verdana"/>
                  </a:rPr>
                  <a:t>WI</a:t>
                </a:r>
                <a:endParaRPr sz="900" b="1">
                  <a:solidFill>
                    <a:srgbClr val="000000"/>
                  </a:solidFill>
                  <a:latin typeface="Arial" panose="020B0604020202020204"/>
                </a:endParaRPr>
              </a:p>
            </p:txBody>
          </p:sp>
          <p:sp>
            <p:nvSpPr>
              <p:cNvPr id="94" name="Google Shape;2946;p71">
                <a:extLst>
                  <a:ext uri="{FF2B5EF4-FFF2-40B4-BE49-F238E27FC236}">
                    <a16:creationId xmlns:a16="http://schemas.microsoft.com/office/drawing/2014/main" id="{2D9C8732-267C-4BF0-6066-782BB948C926}"/>
                  </a:ext>
                </a:extLst>
              </p:cNvPr>
              <p:cNvSpPr txBox="1"/>
              <p:nvPr/>
            </p:nvSpPr>
            <p:spPr>
              <a:xfrm>
                <a:off x="4590683" y="3093217"/>
                <a:ext cx="357150" cy="215900"/>
              </a:xfrm>
              <a:prstGeom prst="rect">
                <a:avLst/>
              </a:prstGeom>
              <a:noFill/>
              <a:ln>
                <a:noFill/>
              </a:ln>
            </p:spPr>
            <p:txBody>
              <a:bodyPr spcFirstLastPara="1" wrap="square" lIns="91425" tIns="45700" rIns="91425" bIns="45700" anchor="t" anchorCtr="0">
                <a:noAutofit/>
              </a:bodyPr>
              <a:lstStyle/>
              <a:p>
                <a:pPr defTabSz="457200">
                  <a:buClr>
                    <a:srgbClr val="000000"/>
                  </a:buClr>
                  <a:buSzPts val="800"/>
                </a:pPr>
                <a:r>
                  <a:rPr lang="en-US" sz="900" b="1">
                    <a:solidFill>
                      <a:srgbClr val="FFFFFF"/>
                    </a:solidFill>
                    <a:latin typeface="Arial" panose="020B0604020202020204"/>
                    <a:ea typeface="Verdana"/>
                    <a:cs typeface="Verdana"/>
                    <a:sym typeface="Verdana"/>
                  </a:rPr>
                  <a:t>MN</a:t>
                </a:r>
                <a:endParaRPr sz="900" b="1">
                  <a:solidFill>
                    <a:srgbClr val="FFFFFF"/>
                  </a:solidFill>
                  <a:latin typeface="Arial" panose="020B0604020202020204"/>
                </a:endParaRPr>
              </a:p>
            </p:txBody>
          </p:sp>
          <p:sp>
            <p:nvSpPr>
              <p:cNvPr id="95" name="Google Shape;2947;p71">
                <a:extLst>
                  <a:ext uri="{FF2B5EF4-FFF2-40B4-BE49-F238E27FC236}">
                    <a16:creationId xmlns:a16="http://schemas.microsoft.com/office/drawing/2014/main" id="{EC527443-4A4C-C19F-0470-4DD48E8A490F}"/>
                  </a:ext>
                </a:extLst>
              </p:cNvPr>
              <p:cNvSpPr txBox="1"/>
              <p:nvPr/>
            </p:nvSpPr>
            <p:spPr>
              <a:xfrm>
                <a:off x="5199274" y="3904429"/>
                <a:ext cx="287307" cy="215900"/>
              </a:xfrm>
              <a:prstGeom prst="rect">
                <a:avLst/>
              </a:prstGeom>
              <a:noFill/>
              <a:ln>
                <a:noFill/>
              </a:ln>
            </p:spPr>
            <p:txBody>
              <a:bodyPr spcFirstLastPara="1" wrap="square" lIns="91425" tIns="45700" rIns="91425" bIns="45700" anchor="t" anchorCtr="0">
                <a:noAutofit/>
              </a:bodyPr>
              <a:lstStyle/>
              <a:p>
                <a:pPr defTabSz="457200">
                  <a:buClr>
                    <a:srgbClr val="000000"/>
                  </a:buClr>
                  <a:buSzPts val="800"/>
                </a:pPr>
                <a:r>
                  <a:rPr lang="en-US" sz="900" b="1">
                    <a:solidFill>
                      <a:srgbClr val="FFFFFF"/>
                    </a:solidFill>
                    <a:latin typeface="Arial" panose="020B0604020202020204"/>
                    <a:ea typeface="Verdana"/>
                    <a:cs typeface="Verdana"/>
                    <a:sym typeface="Verdana"/>
                  </a:rPr>
                  <a:t>IL</a:t>
                </a:r>
                <a:endParaRPr sz="900" b="1">
                  <a:solidFill>
                    <a:srgbClr val="FFFFFF"/>
                  </a:solidFill>
                  <a:latin typeface="Arial" panose="020B0604020202020204"/>
                </a:endParaRPr>
              </a:p>
            </p:txBody>
          </p:sp>
          <p:sp>
            <p:nvSpPr>
              <p:cNvPr id="96" name="Google Shape;2948;p71">
                <a:extLst>
                  <a:ext uri="{FF2B5EF4-FFF2-40B4-BE49-F238E27FC236}">
                    <a16:creationId xmlns:a16="http://schemas.microsoft.com/office/drawing/2014/main" id="{C46EB11C-E8CA-B874-C5BB-ED6250F00746}"/>
                  </a:ext>
                </a:extLst>
              </p:cNvPr>
              <p:cNvSpPr txBox="1"/>
              <p:nvPr/>
            </p:nvSpPr>
            <p:spPr>
              <a:xfrm>
                <a:off x="4841495" y="5127540"/>
                <a:ext cx="312906" cy="215444"/>
              </a:xfrm>
              <a:prstGeom prst="rect">
                <a:avLst/>
              </a:prstGeom>
              <a:noFill/>
              <a:ln>
                <a:noFill/>
              </a:ln>
            </p:spPr>
            <p:txBody>
              <a:bodyPr spcFirstLastPara="1" wrap="square" lIns="91425" tIns="45700" rIns="91425" bIns="45700" anchor="t" anchorCtr="0">
                <a:noAutofit/>
              </a:bodyPr>
              <a:lstStyle/>
              <a:p>
                <a:pPr algn="ctr" defTabSz="457200">
                  <a:buClr>
                    <a:srgbClr val="000000"/>
                  </a:buClr>
                  <a:buSzPts val="800"/>
                </a:pPr>
                <a:r>
                  <a:rPr lang="en-US" sz="900" b="1">
                    <a:solidFill>
                      <a:srgbClr val="FFFFFF"/>
                    </a:solidFill>
                    <a:latin typeface="Arial" panose="020B0604020202020204"/>
                    <a:ea typeface="Verdana"/>
                    <a:cs typeface="Verdana"/>
                    <a:sym typeface="Verdana"/>
                  </a:rPr>
                  <a:t>LA</a:t>
                </a:r>
                <a:endParaRPr sz="900" b="1">
                  <a:solidFill>
                    <a:srgbClr val="FFFFFF"/>
                  </a:solidFill>
                  <a:latin typeface="Arial" panose="020B0604020202020204"/>
                </a:endParaRPr>
              </a:p>
            </p:txBody>
          </p:sp>
          <p:sp>
            <p:nvSpPr>
              <p:cNvPr id="97" name="Google Shape;2949;p71">
                <a:extLst>
                  <a:ext uri="{FF2B5EF4-FFF2-40B4-BE49-F238E27FC236}">
                    <a16:creationId xmlns:a16="http://schemas.microsoft.com/office/drawing/2014/main" id="{46908F75-2239-A9BD-A10E-749CFED27757}"/>
                  </a:ext>
                </a:extLst>
              </p:cNvPr>
              <p:cNvSpPr txBox="1"/>
              <p:nvPr/>
            </p:nvSpPr>
            <p:spPr>
              <a:xfrm>
                <a:off x="4100195" y="5087117"/>
                <a:ext cx="325730" cy="215444"/>
              </a:xfrm>
              <a:prstGeom prst="rect">
                <a:avLst/>
              </a:prstGeom>
              <a:noFill/>
              <a:ln>
                <a:noFill/>
              </a:ln>
            </p:spPr>
            <p:txBody>
              <a:bodyPr spcFirstLastPara="1" wrap="square" lIns="91425" tIns="45700" rIns="91425" bIns="45700" anchor="t" anchorCtr="0">
                <a:noAutofit/>
              </a:bodyPr>
              <a:lstStyle/>
              <a:p>
                <a:pPr defTabSz="457200">
                  <a:buClr>
                    <a:srgbClr val="000000"/>
                  </a:buClr>
                  <a:buSzPts val="800"/>
                </a:pPr>
                <a:r>
                  <a:rPr lang="en-US" sz="900" b="1">
                    <a:solidFill>
                      <a:srgbClr val="FFFFFF"/>
                    </a:solidFill>
                    <a:latin typeface="Arial" panose="020B0604020202020204"/>
                    <a:ea typeface="Verdana"/>
                    <a:cs typeface="Verdana"/>
                    <a:sym typeface="Verdana"/>
                  </a:rPr>
                  <a:t>TX</a:t>
                </a:r>
                <a:endParaRPr sz="900" b="1">
                  <a:solidFill>
                    <a:srgbClr val="FFFFFF"/>
                  </a:solidFill>
                  <a:latin typeface="Arial" panose="020B0604020202020204"/>
                </a:endParaRPr>
              </a:p>
            </p:txBody>
          </p:sp>
          <p:sp>
            <p:nvSpPr>
              <p:cNvPr id="98" name="Google Shape;2950;p71">
                <a:extLst>
                  <a:ext uri="{FF2B5EF4-FFF2-40B4-BE49-F238E27FC236}">
                    <a16:creationId xmlns:a16="http://schemas.microsoft.com/office/drawing/2014/main" id="{51A5479D-4E3A-43E3-EA2E-9DB900D8E777}"/>
                  </a:ext>
                </a:extLst>
              </p:cNvPr>
              <p:cNvSpPr txBox="1"/>
              <p:nvPr/>
            </p:nvSpPr>
            <p:spPr>
              <a:xfrm>
                <a:off x="4301787" y="4556892"/>
                <a:ext cx="336515" cy="215900"/>
              </a:xfrm>
              <a:prstGeom prst="rect">
                <a:avLst/>
              </a:prstGeom>
              <a:solidFill>
                <a:srgbClr val="BC3939"/>
              </a:solidFill>
              <a:ln>
                <a:noFill/>
              </a:ln>
            </p:spPr>
            <p:txBody>
              <a:bodyPr spcFirstLastPara="1" wrap="square" lIns="91425" tIns="45700" rIns="91425" bIns="45700" anchor="t" anchorCtr="0">
                <a:noAutofit/>
              </a:bodyPr>
              <a:lstStyle/>
              <a:p>
                <a:pPr defTabSz="457200">
                  <a:buClr>
                    <a:srgbClr val="000000"/>
                  </a:buClr>
                  <a:buSzPts val="800"/>
                </a:pPr>
                <a:r>
                  <a:rPr lang="en-US" sz="900" b="1">
                    <a:solidFill>
                      <a:srgbClr val="FFFFFF"/>
                    </a:solidFill>
                    <a:latin typeface="Arial" panose="020B0604020202020204"/>
                    <a:ea typeface="Verdana"/>
                    <a:cs typeface="Verdana"/>
                    <a:sym typeface="Verdana"/>
                  </a:rPr>
                  <a:t>OK</a:t>
                </a:r>
                <a:endParaRPr sz="900" b="1">
                  <a:solidFill>
                    <a:srgbClr val="FFFFFF"/>
                  </a:solidFill>
                  <a:latin typeface="Arial" panose="020B0604020202020204"/>
                </a:endParaRPr>
              </a:p>
            </p:txBody>
          </p:sp>
          <p:sp>
            <p:nvSpPr>
              <p:cNvPr id="99" name="Google Shape;2951;p71">
                <a:extLst>
                  <a:ext uri="{FF2B5EF4-FFF2-40B4-BE49-F238E27FC236}">
                    <a16:creationId xmlns:a16="http://schemas.microsoft.com/office/drawing/2014/main" id="{733F639B-D00A-9B6D-86CB-D6FF4FC0798F}"/>
                  </a:ext>
                </a:extLst>
              </p:cNvPr>
              <p:cNvSpPr txBox="1"/>
              <p:nvPr/>
            </p:nvSpPr>
            <p:spPr>
              <a:xfrm>
                <a:off x="2650959" y="3280542"/>
                <a:ext cx="306895" cy="215444"/>
              </a:xfrm>
              <a:prstGeom prst="rect">
                <a:avLst/>
              </a:prstGeom>
              <a:solidFill>
                <a:srgbClr val="BC3939"/>
              </a:solidFill>
              <a:ln>
                <a:noFill/>
              </a:ln>
            </p:spPr>
            <p:txBody>
              <a:bodyPr spcFirstLastPara="1" wrap="square" lIns="91425" tIns="45700" rIns="91425" bIns="45700" anchor="t" anchorCtr="0">
                <a:noAutofit/>
              </a:bodyPr>
              <a:lstStyle/>
              <a:p>
                <a:pPr defTabSz="457200">
                  <a:buClr>
                    <a:srgbClr val="000000"/>
                  </a:buClr>
                  <a:buSzPts val="800"/>
                </a:pPr>
                <a:r>
                  <a:rPr lang="en-US" sz="900" b="1">
                    <a:solidFill>
                      <a:srgbClr val="FFFFFF"/>
                    </a:solidFill>
                    <a:latin typeface="Arial" panose="020B0604020202020204"/>
                    <a:ea typeface="Verdana"/>
                    <a:cs typeface="Verdana"/>
                    <a:sym typeface="Verdana"/>
                  </a:rPr>
                  <a:t>ID</a:t>
                </a:r>
                <a:endParaRPr sz="900" b="1">
                  <a:solidFill>
                    <a:srgbClr val="FFFFFF"/>
                  </a:solidFill>
                  <a:latin typeface="Arial" panose="020B0604020202020204"/>
                </a:endParaRPr>
              </a:p>
            </p:txBody>
          </p:sp>
          <p:sp>
            <p:nvSpPr>
              <p:cNvPr id="100" name="Google Shape;2952;p71">
                <a:extLst>
                  <a:ext uri="{FF2B5EF4-FFF2-40B4-BE49-F238E27FC236}">
                    <a16:creationId xmlns:a16="http://schemas.microsoft.com/office/drawing/2014/main" id="{EBABAF73-4954-50D1-3882-BA59C8378D36}"/>
                  </a:ext>
                </a:extLst>
              </p:cNvPr>
              <p:cNvSpPr txBox="1"/>
              <p:nvPr/>
            </p:nvSpPr>
            <p:spPr>
              <a:xfrm>
                <a:off x="2213423" y="3780604"/>
                <a:ext cx="338554" cy="215444"/>
              </a:xfrm>
              <a:prstGeom prst="rect">
                <a:avLst/>
              </a:prstGeom>
              <a:noFill/>
              <a:ln>
                <a:noFill/>
              </a:ln>
            </p:spPr>
            <p:txBody>
              <a:bodyPr spcFirstLastPara="1" wrap="square" lIns="91425" tIns="45700" rIns="91425" bIns="45700" anchor="t" anchorCtr="0">
                <a:noAutofit/>
              </a:bodyPr>
              <a:lstStyle/>
              <a:p>
                <a:pPr algn="just" defTabSz="457200">
                  <a:buClr>
                    <a:srgbClr val="000000"/>
                  </a:buClr>
                  <a:buSzPts val="800"/>
                </a:pPr>
                <a:r>
                  <a:rPr lang="en-US" sz="900" b="1">
                    <a:solidFill>
                      <a:srgbClr val="000000"/>
                    </a:solidFill>
                    <a:latin typeface="Arial" panose="020B0604020202020204"/>
                    <a:ea typeface="Verdana"/>
                    <a:cs typeface="Verdana"/>
                    <a:sym typeface="Verdana"/>
                  </a:rPr>
                  <a:t>NV</a:t>
                </a:r>
                <a:endParaRPr sz="900" b="1">
                  <a:solidFill>
                    <a:srgbClr val="000000"/>
                  </a:solidFill>
                  <a:latin typeface="Arial" panose="020B0604020202020204"/>
                </a:endParaRPr>
              </a:p>
            </p:txBody>
          </p:sp>
          <p:sp>
            <p:nvSpPr>
              <p:cNvPr id="101" name="Google Shape;2953;p71">
                <a:extLst>
                  <a:ext uri="{FF2B5EF4-FFF2-40B4-BE49-F238E27FC236}">
                    <a16:creationId xmlns:a16="http://schemas.microsoft.com/office/drawing/2014/main" id="{4C1E1C3B-34E4-2ED4-4FA1-ADD4BD8A62C3}"/>
                  </a:ext>
                </a:extLst>
              </p:cNvPr>
              <p:cNvSpPr txBox="1"/>
              <p:nvPr/>
            </p:nvSpPr>
            <p:spPr>
              <a:xfrm>
                <a:off x="2006502" y="3096840"/>
                <a:ext cx="338554" cy="215444"/>
              </a:xfrm>
              <a:prstGeom prst="rect">
                <a:avLst/>
              </a:prstGeom>
              <a:solidFill>
                <a:srgbClr val="245C94"/>
              </a:solidFill>
              <a:ln>
                <a:noFill/>
              </a:ln>
            </p:spPr>
            <p:txBody>
              <a:bodyPr spcFirstLastPara="1" wrap="square" lIns="91425" tIns="45700" rIns="91425" bIns="45700" anchor="t" anchorCtr="0">
                <a:noAutofit/>
              </a:bodyPr>
              <a:lstStyle/>
              <a:p>
                <a:pPr defTabSz="457200">
                  <a:buClr>
                    <a:srgbClr val="000000"/>
                  </a:buClr>
                  <a:buSzPts val="800"/>
                </a:pPr>
                <a:r>
                  <a:rPr lang="en-US" sz="900" b="1">
                    <a:solidFill>
                      <a:srgbClr val="FFFFFF"/>
                    </a:solidFill>
                    <a:latin typeface="Arial" panose="020B0604020202020204"/>
                    <a:ea typeface="Verdana"/>
                    <a:cs typeface="Verdana"/>
                    <a:sym typeface="Verdana"/>
                  </a:rPr>
                  <a:t>OR</a:t>
                </a:r>
                <a:endParaRPr sz="900" b="1">
                  <a:solidFill>
                    <a:srgbClr val="FFFFFF"/>
                  </a:solidFill>
                  <a:latin typeface="Arial" panose="020B0604020202020204"/>
                </a:endParaRPr>
              </a:p>
            </p:txBody>
          </p:sp>
          <p:sp>
            <p:nvSpPr>
              <p:cNvPr id="102" name="Google Shape;2954;p71">
                <a:extLst>
                  <a:ext uri="{FF2B5EF4-FFF2-40B4-BE49-F238E27FC236}">
                    <a16:creationId xmlns:a16="http://schemas.microsoft.com/office/drawing/2014/main" id="{FA40D941-27D9-22D7-4CE9-DE0603743FF4}"/>
                  </a:ext>
                </a:extLst>
              </p:cNvPr>
              <p:cNvSpPr txBox="1"/>
              <p:nvPr/>
            </p:nvSpPr>
            <p:spPr>
              <a:xfrm>
                <a:off x="2169997" y="2615379"/>
                <a:ext cx="364202" cy="215444"/>
              </a:xfrm>
              <a:prstGeom prst="rect">
                <a:avLst/>
              </a:prstGeom>
              <a:noFill/>
              <a:ln>
                <a:noFill/>
              </a:ln>
            </p:spPr>
            <p:txBody>
              <a:bodyPr spcFirstLastPara="1" wrap="square" lIns="91425" tIns="45700" rIns="91425" bIns="45700" anchor="t" anchorCtr="0">
                <a:noAutofit/>
              </a:bodyPr>
              <a:lstStyle/>
              <a:p>
                <a:pPr defTabSz="457200">
                  <a:buClr>
                    <a:srgbClr val="000000"/>
                  </a:buClr>
                  <a:buSzPts val="800"/>
                </a:pPr>
                <a:r>
                  <a:rPr lang="en-US" sz="900" b="1">
                    <a:solidFill>
                      <a:srgbClr val="003A5E"/>
                    </a:solidFill>
                    <a:latin typeface="Arial" panose="020B0604020202020204"/>
                    <a:ea typeface="Verdana"/>
                    <a:cs typeface="Verdana"/>
                    <a:sym typeface="Verdana"/>
                  </a:rPr>
                  <a:t>WA</a:t>
                </a:r>
                <a:endParaRPr sz="900" b="1">
                  <a:solidFill>
                    <a:srgbClr val="003A5E"/>
                  </a:solidFill>
                  <a:latin typeface="Arial" panose="020B0604020202020204"/>
                </a:endParaRPr>
              </a:p>
            </p:txBody>
          </p:sp>
          <p:sp>
            <p:nvSpPr>
              <p:cNvPr id="103" name="Google Shape;2955;p71">
                <a:extLst>
                  <a:ext uri="{FF2B5EF4-FFF2-40B4-BE49-F238E27FC236}">
                    <a16:creationId xmlns:a16="http://schemas.microsoft.com/office/drawing/2014/main" id="{D0F9C24F-29AF-D74C-E76B-394A562689EC}"/>
                  </a:ext>
                </a:extLst>
              </p:cNvPr>
              <p:cNvSpPr txBox="1"/>
              <p:nvPr/>
            </p:nvSpPr>
            <p:spPr>
              <a:xfrm>
                <a:off x="1881270" y="4074288"/>
                <a:ext cx="338554" cy="215444"/>
              </a:xfrm>
              <a:prstGeom prst="rect">
                <a:avLst/>
              </a:prstGeom>
              <a:noFill/>
              <a:ln>
                <a:noFill/>
              </a:ln>
            </p:spPr>
            <p:txBody>
              <a:bodyPr spcFirstLastPara="1" wrap="square" lIns="91425" tIns="45700" rIns="91425" bIns="45700" anchor="t" anchorCtr="0">
                <a:noAutofit/>
              </a:bodyPr>
              <a:lstStyle/>
              <a:p>
                <a:pPr algn="just" defTabSz="457200">
                  <a:buClr>
                    <a:srgbClr val="000000"/>
                  </a:buClr>
                  <a:buSzPts val="800"/>
                </a:pPr>
                <a:r>
                  <a:rPr lang="en-US" sz="900" b="1">
                    <a:solidFill>
                      <a:srgbClr val="000000"/>
                    </a:solidFill>
                    <a:latin typeface="Arial" panose="020B0604020202020204"/>
                    <a:ea typeface="Verdana"/>
                    <a:cs typeface="Verdana"/>
                    <a:sym typeface="Verdana"/>
                  </a:rPr>
                  <a:t>CA</a:t>
                </a:r>
                <a:endParaRPr sz="900" b="1">
                  <a:solidFill>
                    <a:srgbClr val="000000"/>
                  </a:solidFill>
                  <a:latin typeface="Arial" panose="020B0604020202020204"/>
                </a:endParaRPr>
              </a:p>
            </p:txBody>
          </p:sp>
          <p:sp>
            <p:nvSpPr>
              <p:cNvPr id="104" name="Google Shape;2956;p71">
                <a:extLst>
                  <a:ext uri="{FF2B5EF4-FFF2-40B4-BE49-F238E27FC236}">
                    <a16:creationId xmlns:a16="http://schemas.microsoft.com/office/drawing/2014/main" id="{AF6EC0B3-8CB4-E0F6-3F27-781A23966843}"/>
                  </a:ext>
                </a:extLst>
              </p:cNvPr>
              <p:cNvSpPr txBox="1"/>
              <p:nvPr/>
            </p:nvSpPr>
            <p:spPr>
              <a:xfrm>
                <a:off x="2659935" y="4548946"/>
                <a:ext cx="325079" cy="215444"/>
              </a:xfrm>
              <a:prstGeom prst="rect">
                <a:avLst/>
              </a:prstGeom>
              <a:noFill/>
              <a:ln>
                <a:noFill/>
              </a:ln>
            </p:spPr>
            <p:txBody>
              <a:bodyPr spcFirstLastPara="1" wrap="square" lIns="91425" tIns="45700" rIns="91425" bIns="45700" anchor="t" anchorCtr="0">
                <a:noAutofit/>
              </a:bodyPr>
              <a:lstStyle/>
              <a:p>
                <a:pPr defTabSz="457200">
                  <a:buClr>
                    <a:srgbClr val="000000"/>
                  </a:buClr>
                  <a:buSzPts val="800"/>
                </a:pPr>
                <a:r>
                  <a:rPr lang="en-US" sz="900" b="1">
                    <a:solidFill>
                      <a:srgbClr val="000000"/>
                    </a:solidFill>
                    <a:latin typeface="Arial" panose="020B0604020202020204"/>
                    <a:ea typeface="Verdana"/>
                    <a:cs typeface="Verdana"/>
                    <a:sym typeface="Verdana"/>
                  </a:rPr>
                  <a:t>AZ</a:t>
                </a:r>
                <a:endParaRPr sz="900" b="1">
                  <a:solidFill>
                    <a:srgbClr val="000000"/>
                  </a:solidFill>
                  <a:latin typeface="Arial" panose="020B0604020202020204"/>
                </a:endParaRPr>
              </a:p>
            </p:txBody>
          </p:sp>
          <p:sp>
            <p:nvSpPr>
              <p:cNvPr id="105" name="Google Shape;2957;p71">
                <a:extLst>
                  <a:ext uri="{FF2B5EF4-FFF2-40B4-BE49-F238E27FC236}">
                    <a16:creationId xmlns:a16="http://schemas.microsoft.com/office/drawing/2014/main" id="{40DB08C8-5C26-095A-218F-3C625AECBF4F}"/>
                  </a:ext>
                </a:extLst>
              </p:cNvPr>
              <p:cNvSpPr txBox="1"/>
              <p:nvPr/>
            </p:nvSpPr>
            <p:spPr>
              <a:xfrm>
                <a:off x="3338275" y="4647379"/>
                <a:ext cx="357151" cy="215900"/>
              </a:xfrm>
              <a:prstGeom prst="rect">
                <a:avLst/>
              </a:prstGeom>
              <a:noFill/>
              <a:ln>
                <a:noFill/>
              </a:ln>
            </p:spPr>
            <p:txBody>
              <a:bodyPr spcFirstLastPara="1" wrap="square" lIns="91425" tIns="45700" rIns="91425" bIns="45700" anchor="t" anchorCtr="0">
                <a:noAutofit/>
              </a:bodyPr>
              <a:lstStyle/>
              <a:p>
                <a:pPr defTabSz="457200">
                  <a:buClr>
                    <a:srgbClr val="000000"/>
                  </a:buClr>
                  <a:buSzPts val="800"/>
                </a:pPr>
                <a:r>
                  <a:rPr lang="en-US" sz="900" b="1">
                    <a:solidFill>
                      <a:srgbClr val="FFFFFF"/>
                    </a:solidFill>
                    <a:latin typeface="Arial" panose="020B0604020202020204"/>
                    <a:ea typeface="Verdana"/>
                    <a:cs typeface="Verdana"/>
                    <a:sym typeface="Verdana"/>
                  </a:rPr>
                  <a:t>NM</a:t>
                </a:r>
                <a:endParaRPr sz="900" b="1">
                  <a:solidFill>
                    <a:srgbClr val="FFFFFF"/>
                  </a:solidFill>
                  <a:latin typeface="Arial" panose="020B0604020202020204"/>
                </a:endParaRPr>
              </a:p>
            </p:txBody>
          </p:sp>
          <p:sp>
            <p:nvSpPr>
              <p:cNvPr id="106" name="Google Shape;2958;p71">
                <a:extLst>
                  <a:ext uri="{FF2B5EF4-FFF2-40B4-BE49-F238E27FC236}">
                    <a16:creationId xmlns:a16="http://schemas.microsoft.com/office/drawing/2014/main" id="{EA7463FE-43A2-8B8D-ED26-E619CD779092}"/>
                  </a:ext>
                </a:extLst>
              </p:cNvPr>
              <p:cNvSpPr txBox="1"/>
              <p:nvPr/>
            </p:nvSpPr>
            <p:spPr>
              <a:xfrm>
                <a:off x="3417416" y="4034604"/>
                <a:ext cx="338554" cy="215444"/>
              </a:xfrm>
              <a:prstGeom prst="rect">
                <a:avLst/>
              </a:prstGeom>
              <a:solidFill>
                <a:srgbClr val="245C94"/>
              </a:solidFill>
              <a:ln>
                <a:noFill/>
              </a:ln>
            </p:spPr>
            <p:txBody>
              <a:bodyPr spcFirstLastPara="1" wrap="square" lIns="91425" tIns="45700" rIns="91425" bIns="45700" anchor="t" anchorCtr="0">
                <a:noAutofit/>
              </a:bodyPr>
              <a:lstStyle/>
              <a:p>
                <a:pPr algn="ctr" defTabSz="457200">
                  <a:buClr>
                    <a:srgbClr val="000000"/>
                  </a:buClr>
                  <a:buSzPts val="800"/>
                </a:pPr>
                <a:r>
                  <a:rPr lang="en-US" sz="900" b="1">
                    <a:solidFill>
                      <a:srgbClr val="FFFFFF"/>
                    </a:solidFill>
                    <a:latin typeface="Arial" panose="020B0604020202020204"/>
                    <a:ea typeface="Verdana"/>
                    <a:cs typeface="Verdana"/>
                    <a:sym typeface="Verdana"/>
                  </a:rPr>
                  <a:t>CO</a:t>
                </a:r>
                <a:endParaRPr sz="900" b="1">
                  <a:solidFill>
                    <a:srgbClr val="FFFFFF"/>
                  </a:solidFill>
                  <a:latin typeface="Arial" panose="020B0604020202020204"/>
                </a:endParaRPr>
              </a:p>
            </p:txBody>
          </p:sp>
          <p:sp>
            <p:nvSpPr>
              <p:cNvPr id="107" name="Google Shape;2959;p71">
                <a:extLst>
                  <a:ext uri="{FF2B5EF4-FFF2-40B4-BE49-F238E27FC236}">
                    <a16:creationId xmlns:a16="http://schemas.microsoft.com/office/drawing/2014/main" id="{6A923630-EDC2-007E-9E8E-7A086F559B14}"/>
                  </a:ext>
                </a:extLst>
              </p:cNvPr>
              <p:cNvSpPr txBox="1"/>
              <p:nvPr/>
            </p:nvSpPr>
            <p:spPr>
              <a:xfrm>
                <a:off x="3266845" y="3467867"/>
                <a:ext cx="353975" cy="215900"/>
              </a:xfrm>
              <a:prstGeom prst="rect">
                <a:avLst/>
              </a:prstGeom>
              <a:solidFill>
                <a:srgbClr val="BC3939"/>
              </a:solidFill>
              <a:ln>
                <a:noFill/>
              </a:ln>
            </p:spPr>
            <p:txBody>
              <a:bodyPr spcFirstLastPara="1" wrap="square" lIns="91425" tIns="45700" rIns="91425" bIns="45700" anchor="t" anchorCtr="0">
                <a:noAutofit/>
              </a:bodyPr>
              <a:lstStyle/>
              <a:p>
                <a:pPr defTabSz="457200">
                  <a:buClr>
                    <a:srgbClr val="000000"/>
                  </a:buClr>
                  <a:buSzPts val="800"/>
                </a:pPr>
                <a:r>
                  <a:rPr lang="en-US" sz="900" b="1">
                    <a:solidFill>
                      <a:srgbClr val="FFFFFF"/>
                    </a:solidFill>
                    <a:latin typeface="Arial" panose="020B0604020202020204"/>
                    <a:ea typeface="Verdana"/>
                    <a:cs typeface="Verdana"/>
                    <a:sym typeface="Verdana"/>
                  </a:rPr>
                  <a:t>WY</a:t>
                </a:r>
                <a:endParaRPr sz="900" b="1">
                  <a:solidFill>
                    <a:srgbClr val="FFFFFF"/>
                  </a:solidFill>
                  <a:latin typeface="Arial" panose="020B0604020202020204"/>
                </a:endParaRPr>
              </a:p>
            </p:txBody>
          </p:sp>
          <p:sp>
            <p:nvSpPr>
              <p:cNvPr id="108" name="Google Shape;2960;p71">
                <a:extLst>
                  <a:ext uri="{FF2B5EF4-FFF2-40B4-BE49-F238E27FC236}">
                    <a16:creationId xmlns:a16="http://schemas.microsoft.com/office/drawing/2014/main" id="{40DF6DC2-E8F5-A46E-7C8A-FDB0368D83BB}"/>
                  </a:ext>
                </a:extLst>
              </p:cNvPr>
              <p:cNvSpPr txBox="1"/>
              <p:nvPr/>
            </p:nvSpPr>
            <p:spPr>
              <a:xfrm>
                <a:off x="3187478" y="2875729"/>
                <a:ext cx="342864" cy="215900"/>
              </a:xfrm>
              <a:prstGeom prst="rect">
                <a:avLst/>
              </a:prstGeom>
              <a:noFill/>
              <a:ln>
                <a:noFill/>
              </a:ln>
            </p:spPr>
            <p:txBody>
              <a:bodyPr spcFirstLastPara="1" wrap="square" lIns="91425" tIns="45700" rIns="91425" bIns="45700" anchor="t" anchorCtr="0">
                <a:noAutofit/>
              </a:bodyPr>
              <a:lstStyle/>
              <a:p>
                <a:pPr defTabSz="457200">
                  <a:buClr>
                    <a:srgbClr val="000000"/>
                  </a:buClr>
                  <a:buSzPts val="800"/>
                </a:pPr>
                <a:r>
                  <a:rPr lang="en-US" sz="900" b="1">
                    <a:solidFill>
                      <a:srgbClr val="FFFFFF"/>
                    </a:solidFill>
                    <a:latin typeface="Arial" panose="020B0604020202020204"/>
                    <a:ea typeface="Verdana"/>
                    <a:cs typeface="Verdana"/>
                    <a:sym typeface="Verdana"/>
                  </a:rPr>
                  <a:t>MT</a:t>
                </a:r>
                <a:endParaRPr sz="900" b="1">
                  <a:solidFill>
                    <a:srgbClr val="FFFFFF"/>
                  </a:solidFill>
                  <a:latin typeface="Arial" panose="020B0604020202020204"/>
                </a:endParaRPr>
              </a:p>
            </p:txBody>
          </p:sp>
          <p:sp>
            <p:nvSpPr>
              <p:cNvPr id="109" name="Google Shape;2961;p71">
                <a:extLst>
                  <a:ext uri="{FF2B5EF4-FFF2-40B4-BE49-F238E27FC236}">
                    <a16:creationId xmlns:a16="http://schemas.microsoft.com/office/drawing/2014/main" id="{E8616F5E-E140-DA10-40BF-F263FC7A8156}"/>
                  </a:ext>
                </a:extLst>
              </p:cNvPr>
              <p:cNvSpPr txBox="1"/>
              <p:nvPr/>
            </p:nvSpPr>
            <p:spPr>
              <a:xfrm>
                <a:off x="4027178" y="2894779"/>
                <a:ext cx="341277" cy="215900"/>
              </a:xfrm>
              <a:prstGeom prst="rect">
                <a:avLst/>
              </a:prstGeom>
              <a:solidFill>
                <a:schemeClr val="bg1">
                  <a:lumMod val="85000"/>
                </a:schemeClr>
              </a:solidFill>
              <a:ln>
                <a:noFill/>
              </a:ln>
            </p:spPr>
            <p:txBody>
              <a:bodyPr spcFirstLastPara="1" wrap="square" lIns="91425" tIns="45700" rIns="91425" bIns="45700" anchor="t" anchorCtr="0">
                <a:noAutofit/>
              </a:bodyPr>
              <a:lstStyle/>
              <a:p>
                <a:pPr defTabSz="457200">
                  <a:buClr>
                    <a:srgbClr val="000000"/>
                  </a:buClr>
                  <a:buSzPts val="800"/>
                </a:pPr>
                <a:r>
                  <a:rPr lang="en-US" sz="900" b="1">
                    <a:solidFill>
                      <a:srgbClr val="000000"/>
                    </a:solidFill>
                    <a:latin typeface="Arial" panose="020B0604020202020204"/>
                    <a:ea typeface="Verdana"/>
                    <a:cs typeface="Verdana"/>
                    <a:sym typeface="Verdana"/>
                  </a:rPr>
                  <a:t>ND</a:t>
                </a:r>
                <a:endParaRPr sz="900" b="1">
                  <a:solidFill>
                    <a:srgbClr val="000000"/>
                  </a:solidFill>
                  <a:latin typeface="Arial" panose="020B0604020202020204"/>
                </a:endParaRPr>
              </a:p>
            </p:txBody>
          </p:sp>
          <p:sp>
            <p:nvSpPr>
              <p:cNvPr id="110" name="Google Shape;2962;p71">
                <a:extLst>
                  <a:ext uri="{FF2B5EF4-FFF2-40B4-BE49-F238E27FC236}">
                    <a16:creationId xmlns:a16="http://schemas.microsoft.com/office/drawing/2014/main" id="{D78BE6A5-0FCF-DA0A-015C-0B6FED6BD2A0}"/>
                  </a:ext>
                </a:extLst>
              </p:cNvPr>
              <p:cNvSpPr txBox="1"/>
              <p:nvPr/>
            </p:nvSpPr>
            <p:spPr>
              <a:xfrm>
                <a:off x="4027178" y="3290067"/>
                <a:ext cx="333845" cy="215444"/>
              </a:xfrm>
              <a:prstGeom prst="rect">
                <a:avLst/>
              </a:prstGeom>
              <a:solidFill>
                <a:srgbClr val="BC3939"/>
              </a:solidFill>
              <a:ln>
                <a:noFill/>
              </a:ln>
            </p:spPr>
            <p:txBody>
              <a:bodyPr spcFirstLastPara="1" wrap="square" lIns="91425" tIns="45700" rIns="91425" bIns="45700" anchor="t" anchorCtr="0">
                <a:noAutofit/>
              </a:bodyPr>
              <a:lstStyle/>
              <a:p>
                <a:pPr defTabSz="457200">
                  <a:buClr>
                    <a:srgbClr val="000000"/>
                  </a:buClr>
                  <a:buSzPts val="800"/>
                </a:pPr>
                <a:r>
                  <a:rPr lang="en-US" sz="900" b="1">
                    <a:solidFill>
                      <a:srgbClr val="FFFFFF"/>
                    </a:solidFill>
                    <a:latin typeface="Arial" panose="020B0604020202020204"/>
                    <a:ea typeface="Verdana"/>
                    <a:cs typeface="Verdana"/>
                    <a:sym typeface="Verdana"/>
                  </a:rPr>
                  <a:t>SD</a:t>
                </a:r>
                <a:endParaRPr sz="900" b="1">
                  <a:solidFill>
                    <a:srgbClr val="FFFFFF"/>
                  </a:solidFill>
                  <a:latin typeface="Arial" panose="020B0604020202020204"/>
                </a:endParaRPr>
              </a:p>
            </p:txBody>
          </p:sp>
          <p:sp>
            <p:nvSpPr>
              <p:cNvPr id="111" name="Google Shape;2963;p71">
                <a:extLst>
                  <a:ext uri="{FF2B5EF4-FFF2-40B4-BE49-F238E27FC236}">
                    <a16:creationId xmlns:a16="http://schemas.microsoft.com/office/drawing/2014/main" id="{9216EFD3-82EA-AF34-0EE7-310C025FDDCE}"/>
                  </a:ext>
                </a:extLst>
              </p:cNvPr>
              <p:cNvSpPr txBox="1"/>
              <p:nvPr/>
            </p:nvSpPr>
            <p:spPr>
              <a:xfrm>
                <a:off x="4744654" y="3655192"/>
                <a:ext cx="300082" cy="215444"/>
              </a:xfrm>
              <a:prstGeom prst="rect">
                <a:avLst/>
              </a:prstGeom>
              <a:noFill/>
              <a:ln>
                <a:noFill/>
              </a:ln>
            </p:spPr>
            <p:txBody>
              <a:bodyPr spcFirstLastPara="1" wrap="square" lIns="91425" tIns="45700" rIns="91425" bIns="45700" anchor="t" anchorCtr="0">
                <a:noAutofit/>
              </a:bodyPr>
              <a:lstStyle/>
              <a:p>
                <a:pPr defTabSz="457200">
                  <a:buClr>
                    <a:srgbClr val="000000"/>
                  </a:buClr>
                  <a:buSzPts val="800"/>
                </a:pPr>
                <a:r>
                  <a:rPr lang="en-US" sz="900" b="1">
                    <a:solidFill>
                      <a:srgbClr val="FFFFFF"/>
                    </a:solidFill>
                    <a:latin typeface="Arial" panose="020B0604020202020204"/>
                    <a:ea typeface="Verdana"/>
                    <a:cs typeface="Verdana"/>
                    <a:sym typeface="Verdana"/>
                  </a:rPr>
                  <a:t>IA</a:t>
                </a:r>
                <a:endParaRPr sz="900" b="1">
                  <a:solidFill>
                    <a:srgbClr val="FFFFFF"/>
                  </a:solidFill>
                  <a:latin typeface="Arial" panose="020B0604020202020204"/>
                </a:endParaRPr>
              </a:p>
            </p:txBody>
          </p:sp>
          <p:sp>
            <p:nvSpPr>
              <p:cNvPr id="112" name="Google Shape;2964;p71">
                <a:extLst>
                  <a:ext uri="{FF2B5EF4-FFF2-40B4-BE49-F238E27FC236}">
                    <a16:creationId xmlns:a16="http://schemas.microsoft.com/office/drawing/2014/main" id="{C3D090ED-8345-F0FE-16E1-CC8CFF221A5D}"/>
                  </a:ext>
                </a:extLst>
              </p:cNvPr>
              <p:cNvSpPr txBox="1"/>
              <p:nvPr/>
            </p:nvSpPr>
            <p:spPr>
              <a:xfrm>
                <a:off x="2773184" y="3885379"/>
                <a:ext cx="325404" cy="215900"/>
              </a:xfrm>
              <a:prstGeom prst="rect">
                <a:avLst/>
              </a:prstGeom>
              <a:noFill/>
              <a:ln>
                <a:noFill/>
              </a:ln>
            </p:spPr>
            <p:txBody>
              <a:bodyPr spcFirstLastPara="1" wrap="square" lIns="91425" tIns="45700" rIns="91425" bIns="45700" anchor="t" anchorCtr="0">
                <a:noAutofit/>
              </a:bodyPr>
              <a:lstStyle/>
              <a:p>
                <a:pPr defTabSz="457200">
                  <a:buClr>
                    <a:srgbClr val="000000"/>
                  </a:buClr>
                  <a:buSzPts val="800"/>
                </a:pPr>
                <a:r>
                  <a:rPr lang="en-US" sz="900" b="1">
                    <a:solidFill>
                      <a:srgbClr val="000000"/>
                    </a:solidFill>
                    <a:latin typeface="Arial" panose="020B0604020202020204"/>
                    <a:ea typeface="Verdana"/>
                    <a:cs typeface="Verdana"/>
                    <a:sym typeface="Verdana"/>
                  </a:rPr>
                  <a:t>UT</a:t>
                </a:r>
                <a:endParaRPr sz="900" b="1">
                  <a:solidFill>
                    <a:srgbClr val="000000"/>
                  </a:solidFill>
                  <a:latin typeface="Arial" panose="020B0604020202020204"/>
                </a:endParaRPr>
              </a:p>
            </p:txBody>
          </p:sp>
          <p:sp>
            <p:nvSpPr>
              <p:cNvPr id="113" name="Google Shape;2965;p71">
                <a:extLst>
                  <a:ext uri="{FF2B5EF4-FFF2-40B4-BE49-F238E27FC236}">
                    <a16:creationId xmlns:a16="http://schemas.microsoft.com/office/drawing/2014/main" id="{E679F5EC-CEC9-9C71-D92E-EA11248015C9}"/>
                  </a:ext>
                </a:extLst>
              </p:cNvPr>
              <p:cNvSpPr txBox="1"/>
              <p:nvPr/>
            </p:nvSpPr>
            <p:spPr>
              <a:xfrm>
                <a:off x="6236748" y="5466529"/>
                <a:ext cx="312906" cy="215444"/>
              </a:xfrm>
              <a:prstGeom prst="rect">
                <a:avLst/>
              </a:prstGeom>
              <a:noFill/>
              <a:ln>
                <a:noFill/>
              </a:ln>
            </p:spPr>
            <p:txBody>
              <a:bodyPr spcFirstLastPara="1" wrap="square" lIns="91425" tIns="45700" rIns="91425" bIns="45700" anchor="t" anchorCtr="0">
                <a:noAutofit/>
              </a:bodyPr>
              <a:lstStyle/>
              <a:p>
                <a:pPr defTabSz="457200">
                  <a:buClr>
                    <a:srgbClr val="000000"/>
                  </a:buClr>
                  <a:buSzPts val="800"/>
                </a:pPr>
                <a:r>
                  <a:rPr lang="en-US" sz="900" b="1">
                    <a:solidFill>
                      <a:srgbClr val="FFFFFF"/>
                    </a:solidFill>
                    <a:latin typeface="Arial" panose="020B0604020202020204"/>
                    <a:ea typeface="Verdana"/>
                    <a:cs typeface="Verdana"/>
                    <a:sym typeface="Verdana"/>
                  </a:rPr>
                  <a:t>FL</a:t>
                </a:r>
                <a:endParaRPr sz="900" b="1">
                  <a:solidFill>
                    <a:srgbClr val="FFFFFF"/>
                  </a:solidFill>
                  <a:latin typeface="Arial" panose="020B0604020202020204"/>
                </a:endParaRPr>
              </a:p>
            </p:txBody>
          </p:sp>
          <p:sp>
            <p:nvSpPr>
              <p:cNvPr id="114" name="Google Shape;2966;p71">
                <a:extLst>
                  <a:ext uri="{FF2B5EF4-FFF2-40B4-BE49-F238E27FC236}">
                    <a16:creationId xmlns:a16="http://schemas.microsoft.com/office/drawing/2014/main" id="{97523E5C-BBFB-78AD-7932-D84ACC5B4B52}"/>
                  </a:ext>
                </a:extLst>
              </p:cNvPr>
              <p:cNvSpPr txBox="1"/>
              <p:nvPr/>
            </p:nvSpPr>
            <p:spPr>
              <a:xfrm>
                <a:off x="4836719" y="4639442"/>
                <a:ext cx="325404" cy="215900"/>
              </a:xfrm>
              <a:prstGeom prst="rect">
                <a:avLst/>
              </a:prstGeom>
              <a:solidFill>
                <a:srgbClr val="BC3939"/>
              </a:solidFill>
              <a:ln>
                <a:noFill/>
              </a:ln>
            </p:spPr>
            <p:txBody>
              <a:bodyPr spcFirstLastPara="1" wrap="square" lIns="91425" tIns="45700" rIns="91425" bIns="45700" anchor="t" anchorCtr="0">
                <a:noAutofit/>
              </a:bodyPr>
              <a:lstStyle/>
              <a:p>
                <a:pPr defTabSz="457200">
                  <a:buClr>
                    <a:srgbClr val="000000"/>
                  </a:buClr>
                  <a:buSzPts val="800"/>
                </a:pPr>
                <a:r>
                  <a:rPr lang="en-US" sz="900" b="1">
                    <a:solidFill>
                      <a:srgbClr val="FFFFFF"/>
                    </a:solidFill>
                    <a:latin typeface="Arial" panose="020B0604020202020204"/>
                    <a:ea typeface="Verdana"/>
                    <a:cs typeface="Verdana"/>
                    <a:sym typeface="Verdana"/>
                  </a:rPr>
                  <a:t>AR</a:t>
                </a:r>
                <a:endParaRPr sz="900" b="1">
                  <a:solidFill>
                    <a:srgbClr val="FFFFFF"/>
                  </a:solidFill>
                  <a:latin typeface="Arial" panose="020B0604020202020204"/>
                </a:endParaRPr>
              </a:p>
            </p:txBody>
          </p:sp>
          <p:sp>
            <p:nvSpPr>
              <p:cNvPr id="115" name="Google Shape;2967;p71">
                <a:extLst>
                  <a:ext uri="{FF2B5EF4-FFF2-40B4-BE49-F238E27FC236}">
                    <a16:creationId xmlns:a16="http://schemas.microsoft.com/office/drawing/2014/main" id="{813F6F1C-9CB4-7F3A-C4D2-DFED9F48928B}"/>
                  </a:ext>
                </a:extLst>
              </p:cNvPr>
              <p:cNvSpPr txBox="1"/>
              <p:nvPr/>
            </p:nvSpPr>
            <p:spPr>
              <a:xfrm>
                <a:off x="4798623" y="4155254"/>
                <a:ext cx="355563" cy="215900"/>
              </a:xfrm>
              <a:prstGeom prst="rect">
                <a:avLst/>
              </a:prstGeom>
              <a:solidFill>
                <a:schemeClr val="bg1">
                  <a:lumMod val="85000"/>
                </a:schemeClr>
              </a:solidFill>
              <a:ln>
                <a:noFill/>
              </a:ln>
            </p:spPr>
            <p:txBody>
              <a:bodyPr spcFirstLastPara="1" wrap="square" lIns="91425" tIns="45700" rIns="91425" bIns="45700" anchor="t" anchorCtr="0">
                <a:noAutofit/>
              </a:bodyPr>
              <a:lstStyle/>
              <a:p>
                <a:pPr defTabSz="457200">
                  <a:buClr>
                    <a:srgbClr val="000000"/>
                  </a:buClr>
                  <a:buSzPts val="800"/>
                </a:pPr>
                <a:r>
                  <a:rPr lang="en-US" sz="900" b="1">
                    <a:solidFill>
                      <a:srgbClr val="000000"/>
                    </a:solidFill>
                    <a:latin typeface="Arial" panose="020B0604020202020204"/>
                    <a:ea typeface="Verdana"/>
                    <a:cs typeface="Verdana"/>
                    <a:sym typeface="Verdana"/>
                  </a:rPr>
                  <a:t>MO</a:t>
                </a:r>
                <a:endParaRPr sz="900" b="1">
                  <a:solidFill>
                    <a:srgbClr val="000000"/>
                  </a:solidFill>
                  <a:latin typeface="Arial" panose="020B0604020202020204"/>
                </a:endParaRPr>
              </a:p>
            </p:txBody>
          </p:sp>
          <p:sp>
            <p:nvSpPr>
              <p:cNvPr id="116" name="Google Shape;2968;p71">
                <a:extLst>
                  <a:ext uri="{FF2B5EF4-FFF2-40B4-BE49-F238E27FC236}">
                    <a16:creationId xmlns:a16="http://schemas.microsoft.com/office/drawing/2014/main" id="{7C94E139-863A-FE85-1480-5B3569A67061}"/>
                  </a:ext>
                </a:extLst>
              </p:cNvPr>
              <p:cNvSpPr txBox="1"/>
              <p:nvPr/>
            </p:nvSpPr>
            <p:spPr>
              <a:xfrm>
                <a:off x="5178799" y="4874392"/>
                <a:ext cx="341259" cy="338554"/>
              </a:xfrm>
              <a:prstGeom prst="rect">
                <a:avLst/>
              </a:prstGeom>
              <a:noFill/>
              <a:ln>
                <a:noFill/>
              </a:ln>
            </p:spPr>
            <p:txBody>
              <a:bodyPr spcFirstLastPara="1" wrap="square" lIns="91425" tIns="45700" rIns="91425" bIns="45700" anchor="t" anchorCtr="0">
                <a:noAutofit/>
              </a:bodyPr>
              <a:lstStyle/>
              <a:p>
                <a:pPr algn="ctr" defTabSz="457200">
                  <a:buClr>
                    <a:srgbClr val="000000"/>
                  </a:buClr>
                  <a:buSzPts val="800"/>
                </a:pPr>
                <a:r>
                  <a:rPr lang="en-US" sz="900" b="1">
                    <a:solidFill>
                      <a:srgbClr val="FFFFFF"/>
                    </a:solidFill>
                    <a:latin typeface="Arial" panose="020B0604020202020204"/>
                    <a:ea typeface="Verdana"/>
                    <a:cs typeface="Verdana"/>
                    <a:sym typeface="Verdana"/>
                  </a:rPr>
                  <a:t>MS</a:t>
                </a:r>
                <a:endParaRPr sz="900" b="1">
                  <a:solidFill>
                    <a:srgbClr val="FFFFFF"/>
                  </a:solidFill>
                  <a:latin typeface="Arial" panose="020B0604020202020204"/>
                </a:endParaRPr>
              </a:p>
              <a:p>
                <a:pPr algn="ctr" defTabSz="457200">
                  <a:buClr>
                    <a:srgbClr val="000000"/>
                  </a:buClr>
                  <a:buSzPts val="800"/>
                </a:pPr>
                <a:endParaRPr sz="900" b="1">
                  <a:solidFill>
                    <a:srgbClr val="FFFFFF"/>
                  </a:solidFill>
                  <a:latin typeface="Arial" panose="020B0604020202020204"/>
                  <a:ea typeface="Verdana"/>
                  <a:cs typeface="Verdana"/>
                  <a:sym typeface="Verdana"/>
                </a:endParaRPr>
              </a:p>
            </p:txBody>
          </p:sp>
          <p:sp>
            <p:nvSpPr>
              <p:cNvPr id="117" name="Google Shape;2969;p71">
                <a:extLst>
                  <a:ext uri="{FF2B5EF4-FFF2-40B4-BE49-F238E27FC236}">
                    <a16:creationId xmlns:a16="http://schemas.microsoft.com/office/drawing/2014/main" id="{CDA43972-2D65-B38F-558C-B8B4A2FB14CD}"/>
                  </a:ext>
                </a:extLst>
              </p:cNvPr>
              <p:cNvSpPr txBox="1"/>
              <p:nvPr/>
            </p:nvSpPr>
            <p:spPr>
              <a:xfrm>
                <a:off x="5525623" y="4887092"/>
                <a:ext cx="315879" cy="215900"/>
              </a:xfrm>
              <a:prstGeom prst="rect">
                <a:avLst/>
              </a:prstGeom>
              <a:solidFill>
                <a:srgbClr val="BC3939"/>
              </a:solidFill>
              <a:ln>
                <a:noFill/>
              </a:ln>
            </p:spPr>
            <p:txBody>
              <a:bodyPr spcFirstLastPara="1" wrap="square" lIns="91425" tIns="45700" rIns="91425" bIns="45700" anchor="t" anchorCtr="0">
                <a:noAutofit/>
              </a:bodyPr>
              <a:lstStyle/>
              <a:p>
                <a:pPr defTabSz="457200">
                  <a:buClr>
                    <a:srgbClr val="000000"/>
                  </a:buClr>
                  <a:buSzPts val="800"/>
                </a:pPr>
                <a:r>
                  <a:rPr lang="en-US" sz="900" b="1">
                    <a:solidFill>
                      <a:srgbClr val="FFFFFF"/>
                    </a:solidFill>
                    <a:latin typeface="Arial" panose="020B0604020202020204"/>
                    <a:ea typeface="Verdana"/>
                    <a:cs typeface="Verdana"/>
                    <a:sym typeface="Verdana"/>
                  </a:rPr>
                  <a:t>AL</a:t>
                </a:r>
                <a:endParaRPr sz="900" b="1">
                  <a:solidFill>
                    <a:srgbClr val="FFFFFF"/>
                  </a:solidFill>
                  <a:latin typeface="Arial" panose="020B0604020202020204"/>
                </a:endParaRPr>
              </a:p>
            </p:txBody>
          </p:sp>
          <p:sp>
            <p:nvSpPr>
              <p:cNvPr id="118" name="Google Shape;2970;p71">
                <a:extLst>
                  <a:ext uri="{FF2B5EF4-FFF2-40B4-BE49-F238E27FC236}">
                    <a16:creationId xmlns:a16="http://schemas.microsoft.com/office/drawing/2014/main" id="{02EDA8AC-68FD-6E88-58D1-E64DE22B32B2}"/>
                  </a:ext>
                </a:extLst>
              </p:cNvPr>
              <p:cNvSpPr txBox="1"/>
              <p:nvPr/>
            </p:nvSpPr>
            <p:spPr>
              <a:xfrm>
                <a:off x="4128767" y="3717104"/>
                <a:ext cx="330165" cy="215900"/>
              </a:xfrm>
              <a:prstGeom prst="rect">
                <a:avLst/>
              </a:prstGeom>
              <a:noFill/>
              <a:ln>
                <a:noFill/>
              </a:ln>
            </p:spPr>
            <p:txBody>
              <a:bodyPr spcFirstLastPara="1" wrap="square" lIns="91425" tIns="45700" rIns="91425" bIns="45700" anchor="t" anchorCtr="0">
                <a:noAutofit/>
              </a:bodyPr>
              <a:lstStyle/>
              <a:p>
                <a:pPr defTabSz="457200">
                  <a:buClr>
                    <a:srgbClr val="000000"/>
                  </a:buClr>
                  <a:buSzPts val="800"/>
                </a:pPr>
                <a:r>
                  <a:rPr lang="en-US" sz="900" b="1">
                    <a:solidFill>
                      <a:srgbClr val="FFFFFF"/>
                    </a:solidFill>
                    <a:latin typeface="Arial" panose="020B0604020202020204"/>
                    <a:ea typeface="Verdana"/>
                    <a:cs typeface="Verdana"/>
                    <a:sym typeface="Verdana"/>
                  </a:rPr>
                  <a:t>NE</a:t>
                </a:r>
                <a:endParaRPr sz="900" b="1">
                  <a:solidFill>
                    <a:srgbClr val="FFFFFF"/>
                  </a:solidFill>
                  <a:latin typeface="Arial" panose="020B0604020202020204"/>
                </a:endParaRPr>
              </a:p>
            </p:txBody>
          </p:sp>
          <p:sp>
            <p:nvSpPr>
              <p:cNvPr id="120" name="Google Shape;2971;p71">
                <a:extLst>
                  <a:ext uri="{FF2B5EF4-FFF2-40B4-BE49-F238E27FC236}">
                    <a16:creationId xmlns:a16="http://schemas.microsoft.com/office/drawing/2014/main" id="{8DFE9EA0-EB19-9C28-EEB1-42A301DFBF18}"/>
                  </a:ext>
                </a:extLst>
              </p:cNvPr>
              <p:cNvSpPr txBox="1"/>
              <p:nvPr/>
            </p:nvSpPr>
            <p:spPr>
              <a:xfrm>
                <a:off x="4185911" y="4155254"/>
                <a:ext cx="325880" cy="215444"/>
              </a:xfrm>
              <a:prstGeom prst="rect">
                <a:avLst/>
              </a:prstGeom>
              <a:solidFill>
                <a:srgbClr val="BC3939"/>
              </a:solidFill>
              <a:ln>
                <a:noFill/>
              </a:ln>
            </p:spPr>
            <p:txBody>
              <a:bodyPr spcFirstLastPara="1" wrap="square" lIns="91425" tIns="45700" rIns="91425" bIns="45700" anchor="t" anchorCtr="0">
                <a:noAutofit/>
              </a:bodyPr>
              <a:lstStyle/>
              <a:p>
                <a:pPr defTabSz="457200">
                  <a:buClr>
                    <a:srgbClr val="000000"/>
                  </a:buClr>
                  <a:buSzPts val="800"/>
                </a:pPr>
                <a:r>
                  <a:rPr lang="en-US" sz="900" b="1">
                    <a:solidFill>
                      <a:srgbClr val="FFFFFF"/>
                    </a:solidFill>
                    <a:latin typeface="Arial" panose="020B0604020202020204"/>
                    <a:ea typeface="Verdana"/>
                    <a:cs typeface="Verdana"/>
                    <a:sym typeface="Verdana"/>
                  </a:rPr>
                  <a:t>KS</a:t>
                </a:r>
                <a:endParaRPr sz="900" b="1">
                  <a:solidFill>
                    <a:srgbClr val="FFFFFF"/>
                  </a:solidFill>
                  <a:latin typeface="Arial" panose="020B0604020202020204"/>
                </a:endParaRPr>
              </a:p>
            </p:txBody>
          </p:sp>
          <p:sp>
            <p:nvSpPr>
              <p:cNvPr id="121" name="Google Shape;2972;p71">
                <a:extLst>
                  <a:ext uri="{FF2B5EF4-FFF2-40B4-BE49-F238E27FC236}">
                    <a16:creationId xmlns:a16="http://schemas.microsoft.com/office/drawing/2014/main" id="{D7A7BDF5-D374-8B0D-578A-7C998B122BBB}"/>
                  </a:ext>
                </a:extLst>
              </p:cNvPr>
              <p:cNvSpPr txBox="1"/>
              <p:nvPr/>
            </p:nvSpPr>
            <p:spPr>
              <a:xfrm>
                <a:off x="1945389" y="5141092"/>
                <a:ext cx="323816" cy="215900"/>
              </a:xfrm>
              <a:prstGeom prst="rect">
                <a:avLst/>
              </a:prstGeom>
              <a:solidFill>
                <a:srgbClr val="BC3939"/>
              </a:solidFill>
              <a:ln>
                <a:noFill/>
              </a:ln>
            </p:spPr>
            <p:txBody>
              <a:bodyPr spcFirstLastPara="1" wrap="square" lIns="91425" tIns="45700" rIns="91425" bIns="45700" anchor="t" anchorCtr="0">
                <a:noAutofit/>
              </a:bodyPr>
              <a:lstStyle/>
              <a:p>
                <a:pPr defTabSz="457200">
                  <a:buClr>
                    <a:srgbClr val="000000"/>
                  </a:buClr>
                  <a:buSzPts val="800"/>
                </a:pPr>
                <a:r>
                  <a:rPr lang="en-US" sz="900" b="1">
                    <a:solidFill>
                      <a:srgbClr val="FFFFFF"/>
                    </a:solidFill>
                    <a:latin typeface="Arial" panose="020B0604020202020204"/>
                    <a:ea typeface="Verdana"/>
                    <a:cs typeface="Verdana"/>
                    <a:sym typeface="Verdana"/>
                  </a:rPr>
                  <a:t>AK</a:t>
                </a:r>
                <a:endParaRPr sz="900" b="1">
                  <a:solidFill>
                    <a:srgbClr val="FFFFFF"/>
                  </a:solidFill>
                  <a:latin typeface="Arial" panose="020B0604020202020204"/>
                </a:endParaRPr>
              </a:p>
            </p:txBody>
          </p:sp>
          <p:sp>
            <p:nvSpPr>
              <p:cNvPr id="122" name="Google Shape;2973;p71">
                <a:extLst>
                  <a:ext uri="{FF2B5EF4-FFF2-40B4-BE49-F238E27FC236}">
                    <a16:creationId xmlns:a16="http://schemas.microsoft.com/office/drawing/2014/main" id="{D155A4A9-5ED0-36A2-D1E1-A13F213C9EC6}"/>
                  </a:ext>
                </a:extLst>
              </p:cNvPr>
              <p:cNvSpPr txBox="1"/>
              <p:nvPr/>
            </p:nvSpPr>
            <p:spPr>
              <a:xfrm>
                <a:off x="2920937" y="5580829"/>
                <a:ext cx="307975" cy="215900"/>
              </a:xfrm>
              <a:prstGeom prst="rect">
                <a:avLst/>
              </a:prstGeom>
              <a:noFill/>
              <a:ln>
                <a:noFill/>
              </a:ln>
            </p:spPr>
            <p:txBody>
              <a:bodyPr spcFirstLastPara="1" wrap="square" lIns="91425" tIns="45700" rIns="91425" bIns="45700" anchor="t" anchorCtr="0">
                <a:noAutofit/>
              </a:bodyPr>
              <a:lstStyle/>
              <a:p>
                <a:pPr defTabSz="457200">
                  <a:buClr>
                    <a:srgbClr val="000000"/>
                  </a:buClr>
                  <a:buSzPts val="800"/>
                </a:pPr>
                <a:r>
                  <a:rPr lang="en-US" sz="900" b="1">
                    <a:solidFill>
                      <a:srgbClr val="000000"/>
                    </a:solidFill>
                    <a:latin typeface="Arial" panose="020B0604020202020204"/>
                    <a:ea typeface="Verdana"/>
                    <a:cs typeface="Verdana"/>
                    <a:sym typeface="Verdana"/>
                  </a:rPr>
                  <a:t>HI</a:t>
                </a:r>
                <a:endParaRPr sz="900" b="1">
                  <a:solidFill>
                    <a:srgbClr val="000000"/>
                  </a:solidFill>
                  <a:latin typeface="Arial" panose="020B0604020202020204"/>
                </a:endParaRPr>
              </a:p>
            </p:txBody>
          </p:sp>
        </p:grpSp>
      </p:grpSp>
      <p:sp>
        <p:nvSpPr>
          <p:cNvPr id="123" name="TextBox 122">
            <a:extLst>
              <a:ext uri="{FF2B5EF4-FFF2-40B4-BE49-F238E27FC236}">
                <a16:creationId xmlns:a16="http://schemas.microsoft.com/office/drawing/2014/main" id="{F1395CA7-0382-AAF6-017F-288A2150CB2C}"/>
              </a:ext>
            </a:extLst>
          </p:cNvPr>
          <p:cNvSpPr txBox="1"/>
          <p:nvPr/>
        </p:nvSpPr>
        <p:spPr>
          <a:xfrm>
            <a:off x="2288703" y="6044339"/>
            <a:ext cx="5224143" cy="218044"/>
          </a:xfrm>
          <a:prstGeom prst="rect">
            <a:avLst/>
          </a:prstGeom>
          <a:noFill/>
        </p:spPr>
        <p:txBody>
          <a:bodyPr wrap="square" rtlCol="0" anchor="t">
            <a:noAutofit/>
          </a:bodyPr>
          <a:lstStyle/>
          <a:p>
            <a:pPr defTabSz="457200">
              <a:defRPr/>
            </a:pPr>
            <a:r>
              <a:rPr lang="en-US" sz="800">
                <a:solidFill>
                  <a:srgbClr val="000000">
                    <a:lumMod val="50000"/>
                    <a:lumOff val="50000"/>
                  </a:srgbClr>
                </a:solidFill>
                <a:latin typeface="Arial" panose="020B0604020202020204"/>
                <a:ea typeface="Arial"/>
                <a:cs typeface="Arial"/>
                <a:sym typeface="Arial"/>
              </a:rPr>
              <a:t>*The seats of Sens. King (ME) and Sanders (VT) are considered “Democrat”</a:t>
            </a:r>
          </a:p>
        </p:txBody>
      </p:sp>
      <p:sp>
        <p:nvSpPr>
          <p:cNvPr id="5" name="TextBox 4">
            <a:extLst>
              <a:ext uri="{FF2B5EF4-FFF2-40B4-BE49-F238E27FC236}">
                <a16:creationId xmlns:a16="http://schemas.microsoft.com/office/drawing/2014/main" id="{7612D3C0-B55E-B4A7-F01C-0993561B7C98}"/>
              </a:ext>
            </a:extLst>
          </p:cNvPr>
          <p:cNvSpPr txBox="1"/>
          <p:nvPr/>
        </p:nvSpPr>
        <p:spPr>
          <a:xfrm>
            <a:off x="2160990" y="6346957"/>
            <a:ext cx="2685329" cy="200055"/>
          </a:xfrm>
          <a:prstGeom prst="rect">
            <a:avLst/>
          </a:prstGeom>
          <a:noFill/>
        </p:spPr>
        <p:txBody>
          <a:bodyPr wrap="square" rtlCol="0">
            <a:spAutoFit/>
          </a:bodyPr>
          <a:lstStyle/>
          <a:p>
            <a:pPr defTabSz="457200"/>
            <a:r>
              <a:rPr lang="en-US" sz="700" spc="200">
                <a:solidFill>
                  <a:srgbClr val="55C6B5"/>
                </a:solidFill>
                <a:latin typeface="Arial" panose="020B0604020202020204"/>
              </a:rPr>
              <a:t>PRESENTATION CENTER </a:t>
            </a:r>
            <a:r>
              <a:rPr lang="en-US" sz="700">
                <a:solidFill>
                  <a:srgbClr val="E7E6E6">
                    <a:lumMod val="75000"/>
                  </a:srgbClr>
                </a:solidFill>
                <a:latin typeface="Arial" panose="020B0604020202020204"/>
              </a:rPr>
              <a:t>10/21/25</a:t>
            </a:r>
          </a:p>
        </p:txBody>
      </p:sp>
      <p:sp>
        <p:nvSpPr>
          <p:cNvPr id="2" name="TextBox 1">
            <a:extLst>
              <a:ext uri="{FF2B5EF4-FFF2-40B4-BE49-F238E27FC236}">
                <a16:creationId xmlns:a16="http://schemas.microsoft.com/office/drawing/2014/main" id="{329A9549-ADCB-83DE-FF81-D11954C9217C}"/>
              </a:ext>
            </a:extLst>
          </p:cNvPr>
          <p:cNvSpPr txBox="1"/>
          <p:nvPr/>
        </p:nvSpPr>
        <p:spPr>
          <a:xfrm>
            <a:off x="2160990" y="6224624"/>
            <a:ext cx="3871948" cy="200055"/>
          </a:xfrm>
          <a:prstGeom prst="rect">
            <a:avLst/>
          </a:prstGeom>
          <a:noFill/>
        </p:spPr>
        <p:txBody>
          <a:bodyPr wrap="square" rtlCol="0" anchor="b">
            <a:noAutofit/>
          </a:bodyPr>
          <a:lstStyle/>
          <a:p>
            <a:pPr defTabSz="457200">
              <a:defRPr/>
            </a:pPr>
            <a:r>
              <a:rPr lang="en-US" sz="700" spc="200">
                <a:solidFill>
                  <a:srgbClr val="E7E6E6">
                    <a:lumMod val="50000"/>
                  </a:srgbClr>
                </a:solidFill>
                <a:latin typeface="Arial" panose="020B0604020202020204"/>
              </a:rPr>
              <a:t>SOURCE</a:t>
            </a:r>
            <a:r>
              <a:rPr lang="en-US" sz="700" spc="200">
                <a:solidFill>
                  <a:srgbClr val="00A8E1"/>
                </a:solidFill>
                <a:latin typeface="Arial" panose="020B0604020202020204"/>
              </a:rPr>
              <a:t> </a:t>
            </a:r>
            <a:r>
              <a:rPr lang="en-US" sz="700" i="1">
                <a:solidFill>
                  <a:srgbClr val="E7E6E6">
                    <a:lumMod val="75000"/>
                  </a:srgbClr>
                </a:solidFill>
                <a:latin typeface="Arial" panose="020B0604020202020204"/>
              </a:rPr>
              <a:t>The Cook Political Report with Amy Walter</a:t>
            </a:r>
          </a:p>
        </p:txBody>
      </p:sp>
    </p:spTree>
    <p:extLst>
      <p:ext uri="{BB962C8B-B14F-4D97-AF65-F5344CB8AC3E}">
        <p14:creationId xmlns:p14="http://schemas.microsoft.com/office/powerpoint/2010/main" val="10426084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971009-AE87-D8D1-282D-BA47E4C1E925}"/>
            </a:ext>
          </a:extLst>
        </p:cNvPr>
        <p:cNvGrpSpPr/>
        <p:nvPr/>
      </p:nvGrpSpPr>
      <p:grpSpPr>
        <a:xfrm>
          <a:off x="0" y="0"/>
          <a:ext cx="0" cy="0"/>
          <a:chOff x="0" y="0"/>
          <a:chExt cx="0" cy="0"/>
        </a:xfrm>
      </p:grpSpPr>
      <p:sp>
        <p:nvSpPr>
          <p:cNvPr id="22" name="TextBox 2">
            <a:extLst>
              <a:ext uri="{FF2B5EF4-FFF2-40B4-BE49-F238E27FC236}">
                <a16:creationId xmlns:a16="http://schemas.microsoft.com/office/drawing/2014/main" id="{66FFF551-F5DC-8C34-3FB9-ABF270F1F783}"/>
              </a:ext>
            </a:extLst>
          </p:cNvPr>
          <p:cNvSpPr txBox="1">
            <a:spLocks noChangeArrowheads="1"/>
          </p:cNvSpPr>
          <p:nvPr/>
        </p:nvSpPr>
        <p:spPr bwMode="auto">
          <a:xfrm>
            <a:off x="2489201" y="2400846"/>
            <a:ext cx="1371600" cy="3908762"/>
          </a:xfrm>
          <a:prstGeom prst="roundRect">
            <a:avLst>
              <a:gd name="adj" fmla="val 4200"/>
            </a:avLst>
          </a:prstGeom>
          <a:noFill/>
          <a:ln>
            <a:noFill/>
          </a:ln>
        </p:spPr>
        <p:txBody>
          <a:bodyPr wrap="square" lIns="64008" tIns="45720" rIns="64008" bIns="91440" anchor="t" anchorCtr="0">
            <a:spAutoFit/>
          </a:bodyPr>
          <a:lstStyle>
            <a:lvl1pPr>
              <a:lnSpc>
                <a:spcPct val="90000"/>
              </a:lnSpc>
              <a:spcBef>
                <a:spcPts val="1000"/>
              </a:spcBef>
              <a:buFont typeface="Arial" charset="0"/>
              <a:buChar char="•"/>
              <a:defRPr sz="2800">
                <a:solidFill>
                  <a:schemeClr val="tx1"/>
                </a:solidFill>
                <a:latin typeface="Georgia" charset="0"/>
                <a:ea typeface="MS PGothic" charset="-128"/>
              </a:defRPr>
            </a:lvl1pPr>
            <a:lvl2pPr marL="742950" indent="-285750">
              <a:lnSpc>
                <a:spcPct val="90000"/>
              </a:lnSpc>
              <a:spcBef>
                <a:spcPts val="500"/>
              </a:spcBef>
              <a:buFont typeface="Arial" charset="0"/>
              <a:buChar char="•"/>
              <a:defRPr sz="2400">
                <a:solidFill>
                  <a:schemeClr val="tx1"/>
                </a:solidFill>
                <a:latin typeface="Georgia" charset="0"/>
                <a:ea typeface="MS PGothic" charset="-128"/>
              </a:defRPr>
            </a:lvl2pPr>
            <a:lvl3pPr marL="1143000" indent="-228600">
              <a:lnSpc>
                <a:spcPct val="90000"/>
              </a:lnSpc>
              <a:spcBef>
                <a:spcPts val="500"/>
              </a:spcBef>
              <a:buFont typeface="Arial" charset="0"/>
              <a:buChar char="•"/>
              <a:defRPr sz="2000">
                <a:solidFill>
                  <a:schemeClr val="tx1"/>
                </a:solidFill>
                <a:latin typeface="Georgia" charset="0"/>
                <a:ea typeface="MS PGothic" charset="-128"/>
              </a:defRPr>
            </a:lvl3pPr>
            <a:lvl4pPr marL="1600200" indent="-228600">
              <a:lnSpc>
                <a:spcPct val="90000"/>
              </a:lnSpc>
              <a:spcBef>
                <a:spcPts val="500"/>
              </a:spcBef>
              <a:buFont typeface="Arial" charset="0"/>
              <a:buChar char="•"/>
              <a:defRPr>
                <a:solidFill>
                  <a:schemeClr val="tx1"/>
                </a:solidFill>
                <a:latin typeface="Georgia" charset="0"/>
                <a:ea typeface="MS PGothic" charset="-128"/>
              </a:defRPr>
            </a:lvl4pPr>
            <a:lvl5pPr marL="2057400" indent="-228600">
              <a:lnSpc>
                <a:spcPct val="90000"/>
              </a:lnSpc>
              <a:spcBef>
                <a:spcPts val="500"/>
              </a:spcBef>
              <a:buFont typeface="Arial" charset="0"/>
              <a:buChar char="•"/>
              <a:defRPr>
                <a:solidFill>
                  <a:schemeClr val="tx1"/>
                </a:solidFill>
                <a:latin typeface="Georgia" charset="0"/>
                <a:ea typeface="MS PGothic" charset="-128"/>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9pPr>
          </a:lstStyle>
          <a:p>
            <a:pPr defTabSz="457200">
              <a:lnSpc>
                <a:spcPct val="100000"/>
              </a:lnSpc>
              <a:spcBef>
                <a:spcPts val="0"/>
              </a:spcBef>
              <a:spcAft>
                <a:spcPts val="300"/>
              </a:spcAft>
              <a:buNone/>
            </a:pPr>
            <a:r>
              <a:rPr lang="en-US" sz="1000">
                <a:solidFill>
                  <a:srgbClr val="1A4580"/>
                </a:solidFill>
                <a:latin typeface="Arial" panose="020B0604020202020204"/>
              </a:rPr>
              <a:t>CA-21 Costa</a:t>
            </a:r>
          </a:p>
          <a:p>
            <a:pPr defTabSz="457200">
              <a:lnSpc>
                <a:spcPct val="100000"/>
              </a:lnSpc>
              <a:spcBef>
                <a:spcPts val="0"/>
              </a:spcBef>
              <a:spcAft>
                <a:spcPts val="300"/>
              </a:spcAft>
              <a:buNone/>
            </a:pPr>
            <a:r>
              <a:rPr lang="en-US" sz="1000">
                <a:solidFill>
                  <a:srgbClr val="1A4580"/>
                </a:solidFill>
                <a:latin typeface="Arial" panose="020B0604020202020204"/>
              </a:rPr>
              <a:t>CA-25 Ruiz</a:t>
            </a:r>
          </a:p>
          <a:p>
            <a:pPr defTabSz="457200">
              <a:lnSpc>
                <a:spcPct val="100000"/>
              </a:lnSpc>
              <a:spcBef>
                <a:spcPts val="0"/>
              </a:spcBef>
              <a:spcAft>
                <a:spcPts val="300"/>
              </a:spcAft>
              <a:buNone/>
            </a:pPr>
            <a:r>
              <a:rPr lang="en-US" sz="1000">
                <a:solidFill>
                  <a:srgbClr val="1A4580"/>
                </a:solidFill>
                <a:latin typeface="Arial" panose="020B0604020202020204"/>
              </a:rPr>
              <a:t>CA-49 Levin</a:t>
            </a:r>
          </a:p>
          <a:p>
            <a:pPr defTabSz="457200">
              <a:lnSpc>
                <a:spcPct val="100000"/>
              </a:lnSpc>
              <a:spcBef>
                <a:spcPts val="0"/>
              </a:spcBef>
              <a:spcAft>
                <a:spcPts val="300"/>
              </a:spcAft>
              <a:buNone/>
            </a:pPr>
            <a:r>
              <a:rPr lang="en-US" sz="1000">
                <a:solidFill>
                  <a:srgbClr val="1A4580"/>
                </a:solidFill>
                <a:latin typeface="Arial" panose="020B0604020202020204"/>
              </a:rPr>
              <a:t>CT-05 Hayes</a:t>
            </a:r>
          </a:p>
          <a:p>
            <a:pPr defTabSz="457200">
              <a:lnSpc>
                <a:spcPct val="100000"/>
              </a:lnSpc>
              <a:spcBef>
                <a:spcPts val="0"/>
              </a:spcBef>
              <a:spcAft>
                <a:spcPts val="300"/>
              </a:spcAft>
              <a:buNone/>
            </a:pPr>
            <a:r>
              <a:rPr lang="en-US" sz="1000">
                <a:solidFill>
                  <a:srgbClr val="1A4580"/>
                </a:solidFill>
                <a:latin typeface="Arial" panose="020B0604020202020204"/>
              </a:rPr>
              <a:t>IL-17 Sorensen</a:t>
            </a:r>
          </a:p>
          <a:p>
            <a:pPr defTabSz="457200">
              <a:lnSpc>
                <a:spcPct val="100000"/>
              </a:lnSpc>
              <a:spcBef>
                <a:spcPts val="0"/>
              </a:spcBef>
              <a:spcAft>
                <a:spcPts val="300"/>
              </a:spcAft>
              <a:buNone/>
            </a:pPr>
            <a:r>
              <a:rPr lang="en-US" sz="1000">
                <a:solidFill>
                  <a:srgbClr val="1A4580"/>
                </a:solidFill>
                <a:latin typeface="Arial" panose="020B0604020202020204"/>
              </a:rPr>
              <a:t>IN-01 Mrvan</a:t>
            </a:r>
          </a:p>
          <a:p>
            <a:pPr defTabSz="457200">
              <a:lnSpc>
                <a:spcPct val="100000"/>
              </a:lnSpc>
              <a:spcBef>
                <a:spcPts val="0"/>
              </a:spcBef>
              <a:spcAft>
                <a:spcPts val="300"/>
              </a:spcAft>
              <a:buNone/>
            </a:pPr>
            <a:r>
              <a:rPr lang="en-US" sz="1000">
                <a:solidFill>
                  <a:srgbClr val="1A4580"/>
                </a:solidFill>
                <a:latin typeface="Arial" panose="020B0604020202020204"/>
              </a:rPr>
              <a:t>MI-03 Scholten</a:t>
            </a:r>
          </a:p>
          <a:p>
            <a:pPr defTabSz="457200">
              <a:lnSpc>
                <a:spcPct val="100000"/>
              </a:lnSpc>
              <a:spcBef>
                <a:spcPts val="0"/>
              </a:spcBef>
              <a:spcAft>
                <a:spcPts val="300"/>
              </a:spcAft>
              <a:buNone/>
            </a:pPr>
            <a:r>
              <a:rPr lang="en-US" sz="1000">
                <a:solidFill>
                  <a:srgbClr val="1A4580"/>
                </a:solidFill>
                <a:latin typeface="Arial" panose="020B0604020202020204"/>
              </a:rPr>
              <a:t>MN-02 OPEN (Craig)</a:t>
            </a:r>
          </a:p>
          <a:p>
            <a:pPr defTabSz="457200">
              <a:lnSpc>
                <a:spcPct val="100000"/>
              </a:lnSpc>
              <a:spcBef>
                <a:spcPts val="0"/>
              </a:spcBef>
              <a:spcAft>
                <a:spcPts val="300"/>
              </a:spcAft>
              <a:buNone/>
            </a:pPr>
            <a:r>
              <a:rPr lang="en-US" sz="1000">
                <a:solidFill>
                  <a:srgbClr val="1A4580"/>
                </a:solidFill>
                <a:latin typeface="Arial" panose="020B0604020202020204"/>
              </a:rPr>
              <a:t>NH-01 OPEN (Pappas)</a:t>
            </a:r>
          </a:p>
          <a:p>
            <a:pPr defTabSz="457200">
              <a:lnSpc>
                <a:spcPct val="100000"/>
              </a:lnSpc>
              <a:spcBef>
                <a:spcPts val="0"/>
              </a:spcBef>
              <a:spcAft>
                <a:spcPts val="300"/>
              </a:spcAft>
              <a:buNone/>
            </a:pPr>
            <a:r>
              <a:rPr lang="en-US" sz="1000" i="1">
                <a:solidFill>
                  <a:srgbClr val="1A4580"/>
                </a:solidFill>
                <a:latin typeface="Arial" panose="020B0604020202020204"/>
              </a:rPr>
              <a:t>NH-02 Goodlander</a:t>
            </a:r>
          </a:p>
          <a:p>
            <a:pPr defTabSz="457200">
              <a:lnSpc>
                <a:spcPct val="100000"/>
              </a:lnSpc>
              <a:spcBef>
                <a:spcPts val="0"/>
              </a:spcBef>
              <a:spcAft>
                <a:spcPts val="300"/>
              </a:spcAft>
              <a:buNone/>
            </a:pPr>
            <a:r>
              <a:rPr lang="en-US" sz="1000">
                <a:solidFill>
                  <a:srgbClr val="1A4580"/>
                </a:solidFill>
                <a:latin typeface="Arial" panose="020B0604020202020204"/>
              </a:rPr>
              <a:t>NV-01 Titus</a:t>
            </a:r>
          </a:p>
          <a:p>
            <a:pPr defTabSz="457200">
              <a:lnSpc>
                <a:spcPct val="100000"/>
              </a:lnSpc>
              <a:spcBef>
                <a:spcPts val="0"/>
              </a:spcBef>
              <a:spcAft>
                <a:spcPts val="300"/>
              </a:spcAft>
              <a:buNone/>
            </a:pPr>
            <a:r>
              <a:rPr lang="en-US" sz="1000">
                <a:solidFill>
                  <a:srgbClr val="1A4580"/>
                </a:solidFill>
                <a:latin typeface="Arial" panose="020B0604020202020204"/>
              </a:rPr>
              <a:t>NV-04 Horsford</a:t>
            </a:r>
          </a:p>
          <a:p>
            <a:pPr defTabSz="457200">
              <a:lnSpc>
                <a:spcPct val="100000"/>
              </a:lnSpc>
              <a:spcBef>
                <a:spcPts val="0"/>
              </a:spcBef>
              <a:spcAft>
                <a:spcPts val="300"/>
              </a:spcAft>
              <a:buNone/>
            </a:pPr>
            <a:r>
              <a:rPr lang="en-US" sz="1000">
                <a:solidFill>
                  <a:srgbClr val="1A4580"/>
                </a:solidFill>
                <a:latin typeface="Arial" panose="020B0604020202020204"/>
              </a:rPr>
              <a:t>NY-18 Ryan</a:t>
            </a:r>
          </a:p>
          <a:p>
            <a:pPr defTabSz="457200">
              <a:lnSpc>
                <a:spcPct val="100000"/>
              </a:lnSpc>
              <a:spcBef>
                <a:spcPts val="0"/>
              </a:spcBef>
              <a:spcAft>
                <a:spcPts val="300"/>
              </a:spcAft>
              <a:buNone/>
            </a:pPr>
            <a:r>
              <a:rPr lang="en-US" sz="1000" i="1">
                <a:solidFill>
                  <a:srgbClr val="1A4580"/>
                </a:solidFill>
                <a:latin typeface="Arial" panose="020B0604020202020204"/>
              </a:rPr>
              <a:t>NY-22 Mannion</a:t>
            </a:r>
          </a:p>
          <a:p>
            <a:pPr defTabSz="457200">
              <a:lnSpc>
                <a:spcPct val="100000"/>
              </a:lnSpc>
              <a:spcBef>
                <a:spcPts val="0"/>
              </a:spcBef>
              <a:spcAft>
                <a:spcPts val="300"/>
              </a:spcAft>
              <a:buNone/>
            </a:pPr>
            <a:r>
              <a:rPr lang="en-US" sz="1000">
                <a:solidFill>
                  <a:srgbClr val="1A4580"/>
                </a:solidFill>
                <a:latin typeface="Arial" panose="020B0604020202020204"/>
              </a:rPr>
              <a:t>OH-01 Landsman</a:t>
            </a:r>
          </a:p>
          <a:p>
            <a:pPr defTabSz="457200">
              <a:lnSpc>
                <a:spcPct val="100000"/>
              </a:lnSpc>
              <a:spcBef>
                <a:spcPts val="0"/>
              </a:spcBef>
              <a:spcAft>
                <a:spcPts val="300"/>
              </a:spcAft>
              <a:buNone/>
            </a:pPr>
            <a:r>
              <a:rPr lang="en-US" sz="1000" i="1">
                <a:solidFill>
                  <a:srgbClr val="1A4580"/>
                </a:solidFill>
                <a:latin typeface="Arial" panose="020B0604020202020204"/>
              </a:rPr>
              <a:t>OR-05 Bynum</a:t>
            </a:r>
          </a:p>
          <a:p>
            <a:pPr defTabSz="457200">
              <a:lnSpc>
                <a:spcPct val="100000"/>
              </a:lnSpc>
              <a:spcBef>
                <a:spcPts val="0"/>
              </a:spcBef>
              <a:spcAft>
                <a:spcPts val="300"/>
              </a:spcAft>
              <a:buNone/>
            </a:pPr>
            <a:r>
              <a:rPr lang="en-US" sz="1000">
                <a:solidFill>
                  <a:srgbClr val="1A4580"/>
                </a:solidFill>
                <a:latin typeface="Arial" panose="020B0604020202020204"/>
              </a:rPr>
              <a:t>PA-17 Deluzio</a:t>
            </a:r>
          </a:p>
          <a:p>
            <a:pPr defTabSz="457200">
              <a:lnSpc>
                <a:spcPct val="100000"/>
              </a:lnSpc>
              <a:spcBef>
                <a:spcPts val="0"/>
              </a:spcBef>
              <a:spcAft>
                <a:spcPts val="300"/>
              </a:spcAft>
              <a:buNone/>
            </a:pPr>
            <a:r>
              <a:rPr lang="en-US" sz="1000" i="1">
                <a:solidFill>
                  <a:srgbClr val="1A4580"/>
                </a:solidFill>
                <a:latin typeface="Arial" panose="020B0604020202020204"/>
              </a:rPr>
              <a:t>VA-10 Subramanyam</a:t>
            </a:r>
          </a:p>
          <a:p>
            <a:pPr defTabSz="457200">
              <a:lnSpc>
                <a:spcPct val="100000"/>
              </a:lnSpc>
              <a:spcBef>
                <a:spcPts val="0"/>
              </a:spcBef>
              <a:spcAft>
                <a:spcPts val="300"/>
              </a:spcAft>
              <a:buNone/>
            </a:pPr>
            <a:r>
              <a:rPr lang="en-US" sz="1000">
                <a:solidFill>
                  <a:srgbClr val="1A4580"/>
                </a:solidFill>
                <a:latin typeface="Arial" panose="020B0604020202020204"/>
              </a:rPr>
              <a:t>WA-08 Schrier</a:t>
            </a:r>
          </a:p>
        </p:txBody>
      </p:sp>
      <p:sp>
        <p:nvSpPr>
          <p:cNvPr id="33" name="TextBox 2">
            <a:extLst>
              <a:ext uri="{FF2B5EF4-FFF2-40B4-BE49-F238E27FC236}">
                <a16:creationId xmlns:a16="http://schemas.microsoft.com/office/drawing/2014/main" id="{CA59493B-6DD4-9F64-0A06-8F6AAFA9425C}"/>
              </a:ext>
            </a:extLst>
          </p:cNvPr>
          <p:cNvSpPr txBox="1">
            <a:spLocks noChangeArrowheads="1"/>
          </p:cNvSpPr>
          <p:nvPr/>
        </p:nvSpPr>
        <p:spPr bwMode="auto">
          <a:xfrm>
            <a:off x="6965363" y="2400846"/>
            <a:ext cx="1371600" cy="2043202"/>
          </a:xfrm>
          <a:prstGeom prst="roundRect">
            <a:avLst>
              <a:gd name="adj" fmla="val 3737"/>
            </a:avLst>
          </a:prstGeom>
          <a:noFill/>
          <a:ln>
            <a:noFill/>
          </a:ln>
        </p:spPr>
        <p:txBody>
          <a:bodyPr wrap="square" lIns="64008" tIns="45720" rIns="64008" bIns="91440" anchor="t" anchorCtr="0">
            <a:spAutoFit/>
          </a:bodyPr>
          <a:lstStyle>
            <a:lvl1pPr>
              <a:lnSpc>
                <a:spcPct val="90000"/>
              </a:lnSpc>
              <a:spcBef>
                <a:spcPts val="1000"/>
              </a:spcBef>
              <a:buFont typeface="Arial" charset="0"/>
              <a:buChar char="•"/>
              <a:defRPr sz="2800">
                <a:solidFill>
                  <a:schemeClr val="tx1"/>
                </a:solidFill>
                <a:latin typeface="Georgia" charset="0"/>
                <a:ea typeface="MS PGothic" charset="-128"/>
              </a:defRPr>
            </a:lvl1pPr>
            <a:lvl2pPr marL="742950" indent="-285750">
              <a:lnSpc>
                <a:spcPct val="90000"/>
              </a:lnSpc>
              <a:spcBef>
                <a:spcPts val="500"/>
              </a:spcBef>
              <a:buFont typeface="Arial" charset="0"/>
              <a:buChar char="•"/>
              <a:defRPr sz="2400">
                <a:solidFill>
                  <a:schemeClr val="tx1"/>
                </a:solidFill>
                <a:latin typeface="Georgia" charset="0"/>
                <a:ea typeface="MS PGothic" charset="-128"/>
              </a:defRPr>
            </a:lvl2pPr>
            <a:lvl3pPr marL="1143000" indent="-228600">
              <a:lnSpc>
                <a:spcPct val="90000"/>
              </a:lnSpc>
              <a:spcBef>
                <a:spcPts val="500"/>
              </a:spcBef>
              <a:buFont typeface="Arial" charset="0"/>
              <a:buChar char="•"/>
              <a:defRPr sz="2000">
                <a:solidFill>
                  <a:schemeClr val="tx1"/>
                </a:solidFill>
                <a:latin typeface="Georgia" charset="0"/>
                <a:ea typeface="MS PGothic" charset="-128"/>
              </a:defRPr>
            </a:lvl3pPr>
            <a:lvl4pPr marL="1600200" indent="-228600">
              <a:lnSpc>
                <a:spcPct val="90000"/>
              </a:lnSpc>
              <a:spcBef>
                <a:spcPts val="500"/>
              </a:spcBef>
              <a:buFont typeface="Arial" charset="0"/>
              <a:buChar char="•"/>
              <a:defRPr>
                <a:solidFill>
                  <a:schemeClr val="tx1"/>
                </a:solidFill>
                <a:latin typeface="Georgia" charset="0"/>
                <a:ea typeface="MS PGothic" charset="-128"/>
              </a:defRPr>
            </a:lvl4pPr>
            <a:lvl5pPr marL="2057400" indent="-228600">
              <a:lnSpc>
                <a:spcPct val="90000"/>
              </a:lnSpc>
              <a:spcBef>
                <a:spcPts val="500"/>
              </a:spcBef>
              <a:buFont typeface="Arial" charset="0"/>
              <a:buChar char="•"/>
              <a:defRPr>
                <a:solidFill>
                  <a:schemeClr val="tx1"/>
                </a:solidFill>
                <a:latin typeface="Georgia" charset="0"/>
                <a:ea typeface="MS PGothic" charset="-128"/>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9pPr>
          </a:lstStyle>
          <a:p>
            <a:pPr defTabSz="457200">
              <a:lnSpc>
                <a:spcPct val="100000"/>
              </a:lnSpc>
              <a:spcBef>
                <a:spcPts val="0"/>
              </a:spcBef>
              <a:spcAft>
                <a:spcPts val="300"/>
              </a:spcAft>
              <a:buNone/>
            </a:pPr>
            <a:r>
              <a:rPr lang="en-US" sz="1000">
                <a:solidFill>
                  <a:srgbClr val="BC3939"/>
                </a:solidFill>
                <a:latin typeface="Arial" panose="020B0604020202020204"/>
              </a:rPr>
              <a:t>CA-22 Valadao</a:t>
            </a:r>
          </a:p>
          <a:p>
            <a:pPr defTabSz="457200">
              <a:lnSpc>
                <a:spcPct val="100000"/>
              </a:lnSpc>
              <a:spcBef>
                <a:spcPts val="0"/>
              </a:spcBef>
              <a:spcAft>
                <a:spcPts val="300"/>
              </a:spcAft>
              <a:buNone/>
            </a:pPr>
            <a:r>
              <a:rPr lang="en-US" sz="1000">
                <a:solidFill>
                  <a:srgbClr val="BC3939"/>
                </a:solidFill>
                <a:latin typeface="Arial" panose="020B0604020202020204"/>
              </a:rPr>
              <a:t>CA-40 Kim</a:t>
            </a:r>
          </a:p>
          <a:p>
            <a:pPr defTabSz="457200">
              <a:lnSpc>
                <a:spcPct val="100000"/>
              </a:lnSpc>
              <a:spcBef>
                <a:spcPts val="0"/>
              </a:spcBef>
              <a:spcAft>
                <a:spcPts val="300"/>
              </a:spcAft>
              <a:buNone/>
            </a:pPr>
            <a:r>
              <a:rPr lang="en-US" sz="1000">
                <a:solidFill>
                  <a:srgbClr val="BC3939"/>
                </a:solidFill>
                <a:latin typeface="Arial" panose="020B0604020202020204"/>
              </a:rPr>
              <a:t>CA-41 Calvert</a:t>
            </a:r>
          </a:p>
          <a:p>
            <a:pPr defTabSz="457200">
              <a:lnSpc>
                <a:spcPct val="100000"/>
              </a:lnSpc>
              <a:spcBef>
                <a:spcPts val="0"/>
              </a:spcBef>
              <a:spcAft>
                <a:spcPts val="300"/>
              </a:spcAft>
              <a:buNone/>
            </a:pPr>
            <a:r>
              <a:rPr lang="en-US" sz="1000">
                <a:solidFill>
                  <a:srgbClr val="BC3939"/>
                </a:solidFill>
                <a:latin typeface="Arial" panose="020B0604020202020204"/>
              </a:rPr>
              <a:t>IA-03 Nunn</a:t>
            </a:r>
          </a:p>
          <a:p>
            <a:pPr defTabSz="457200">
              <a:lnSpc>
                <a:spcPct val="100000"/>
              </a:lnSpc>
              <a:spcBef>
                <a:spcPts val="0"/>
              </a:spcBef>
              <a:spcAft>
                <a:spcPts val="300"/>
              </a:spcAft>
              <a:buNone/>
            </a:pPr>
            <a:r>
              <a:rPr lang="en-US" sz="1000">
                <a:solidFill>
                  <a:srgbClr val="BC3939"/>
                </a:solidFill>
                <a:latin typeface="Arial" panose="020B0604020202020204"/>
              </a:rPr>
              <a:t>MI-10 OPEN (James)</a:t>
            </a:r>
          </a:p>
          <a:p>
            <a:pPr defTabSz="457200">
              <a:lnSpc>
                <a:spcPct val="100000"/>
              </a:lnSpc>
              <a:spcBef>
                <a:spcPts val="0"/>
              </a:spcBef>
              <a:spcAft>
                <a:spcPts val="300"/>
              </a:spcAft>
              <a:buNone/>
            </a:pPr>
            <a:r>
              <a:rPr lang="en-US" sz="1000">
                <a:solidFill>
                  <a:srgbClr val="BC3939"/>
                </a:solidFill>
                <a:latin typeface="Arial" panose="020B0604020202020204"/>
              </a:rPr>
              <a:t>NJ-07 Kean Jr.</a:t>
            </a:r>
          </a:p>
          <a:p>
            <a:pPr defTabSz="457200">
              <a:lnSpc>
                <a:spcPct val="100000"/>
              </a:lnSpc>
              <a:spcBef>
                <a:spcPts val="0"/>
              </a:spcBef>
              <a:spcAft>
                <a:spcPts val="300"/>
              </a:spcAft>
              <a:buNone/>
            </a:pPr>
            <a:r>
              <a:rPr lang="en-US" sz="1000">
                <a:solidFill>
                  <a:srgbClr val="BC3939"/>
                </a:solidFill>
                <a:latin typeface="Arial" panose="020B0604020202020204"/>
              </a:rPr>
              <a:t>NY-17 Lawler</a:t>
            </a:r>
          </a:p>
          <a:p>
            <a:pPr defTabSz="457200">
              <a:lnSpc>
                <a:spcPct val="100000"/>
              </a:lnSpc>
              <a:spcBef>
                <a:spcPts val="0"/>
              </a:spcBef>
              <a:spcAft>
                <a:spcPts val="300"/>
              </a:spcAft>
              <a:buNone/>
            </a:pPr>
            <a:r>
              <a:rPr lang="en-US" sz="1000" i="1">
                <a:solidFill>
                  <a:srgbClr val="BC3939"/>
                </a:solidFill>
                <a:latin typeface="Arial" panose="020B0604020202020204"/>
              </a:rPr>
              <a:t>PA-08 Bresnahan</a:t>
            </a:r>
          </a:p>
          <a:p>
            <a:pPr defTabSz="457200">
              <a:lnSpc>
                <a:spcPct val="100000"/>
              </a:lnSpc>
              <a:spcBef>
                <a:spcPts val="0"/>
              </a:spcBef>
              <a:spcAft>
                <a:spcPts val="300"/>
              </a:spcAft>
              <a:buNone/>
            </a:pPr>
            <a:r>
              <a:rPr lang="en-US" sz="1000">
                <a:solidFill>
                  <a:srgbClr val="1A4580"/>
                </a:solidFill>
                <a:latin typeface="Arial" panose="020B0604020202020204"/>
              </a:rPr>
              <a:t>TX-34 Gonzalez</a:t>
            </a:r>
          </a:p>
          <a:p>
            <a:pPr defTabSz="457200">
              <a:lnSpc>
                <a:spcPct val="100000"/>
              </a:lnSpc>
              <a:spcBef>
                <a:spcPts val="0"/>
              </a:spcBef>
              <a:spcAft>
                <a:spcPts val="300"/>
              </a:spcAft>
              <a:buNone/>
            </a:pPr>
            <a:r>
              <a:rPr lang="en-US" sz="1000">
                <a:solidFill>
                  <a:srgbClr val="BC3939"/>
                </a:solidFill>
                <a:latin typeface="Arial" panose="020B0604020202020204"/>
              </a:rPr>
              <a:t>VA-02 Kiggans</a:t>
            </a:r>
          </a:p>
        </p:txBody>
      </p:sp>
      <p:sp>
        <p:nvSpPr>
          <p:cNvPr id="26" name="TextBox 25">
            <a:extLst>
              <a:ext uri="{FF2B5EF4-FFF2-40B4-BE49-F238E27FC236}">
                <a16:creationId xmlns:a16="http://schemas.microsoft.com/office/drawing/2014/main" id="{F84B12DE-DB36-39C9-FD06-82D72783CA63}"/>
              </a:ext>
            </a:extLst>
          </p:cNvPr>
          <p:cNvSpPr txBox="1">
            <a:spLocks noChangeArrowheads="1"/>
          </p:cNvSpPr>
          <p:nvPr/>
        </p:nvSpPr>
        <p:spPr bwMode="auto">
          <a:xfrm>
            <a:off x="3981255" y="2400847"/>
            <a:ext cx="1492051" cy="2237423"/>
          </a:xfrm>
          <a:prstGeom prst="roundRect">
            <a:avLst>
              <a:gd name="adj" fmla="val 4754"/>
            </a:avLst>
          </a:prstGeom>
          <a:noFill/>
          <a:ln>
            <a:noFill/>
          </a:ln>
        </p:spPr>
        <p:txBody>
          <a:bodyPr wrap="square" lIns="64008" tIns="45720" rIns="64008" bIns="91440" anchor="t" anchorCtr="0">
            <a:spAutoFit/>
          </a:bodyPr>
          <a:lstStyle>
            <a:lvl1pPr>
              <a:lnSpc>
                <a:spcPct val="90000"/>
              </a:lnSpc>
              <a:spcBef>
                <a:spcPts val="1000"/>
              </a:spcBef>
              <a:buFont typeface="Arial" charset="0"/>
              <a:buChar char="•"/>
              <a:defRPr sz="2800">
                <a:solidFill>
                  <a:schemeClr val="tx1"/>
                </a:solidFill>
                <a:latin typeface="Georgia" charset="0"/>
                <a:ea typeface="MS PGothic" charset="-128"/>
              </a:defRPr>
            </a:lvl1pPr>
            <a:lvl2pPr marL="742950" indent="-285750">
              <a:lnSpc>
                <a:spcPct val="90000"/>
              </a:lnSpc>
              <a:spcBef>
                <a:spcPts val="500"/>
              </a:spcBef>
              <a:buFont typeface="Arial" charset="0"/>
              <a:buChar char="•"/>
              <a:defRPr sz="2400">
                <a:solidFill>
                  <a:schemeClr val="tx1"/>
                </a:solidFill>
                <a:latin typeface="Georgia" charset="0"/>
                <a:ea typeface="MS PGothic" charset="-128"/>
              </a:defRPr>
            </a:lvl2pPr>
            <a:lvl3pPr marL="1143000" indent="-228600">
              <a:lnSpc>
                <a:spcPct val="90000"/>
              </a:lnSpc>
              <a:spcBef>
                <a:spcPts val="500"/>
              </a:spcBef>
              <a:buFont typeface="Arial" charset="0"/>
              <a:buChar char="•"/>
              <a:defRPr sz="2000">
                <a:solidFill>
                  <a:schemeClr val="tx1"/>
                </a:solidFill>
                <a:latin typeface="Georgia" charset="0"/>
                <a:ea typeface="MS PGothic" charset="-128"/>
              </a:defRPr>
            </a:lvl3pPr>
            <a:lvl4pPr marL="1600200" indent="-228600">
              <a:lnSpc>
                <a:spcPct val="90000"/>
              </a:lnSpc>
              <a:spcBef>
                <a:spcPts val="500"/>
              </a:spcBef>
              <a:buFont typeface="Arial" charset="0"/>
              <a:buChar char="•"/>
              <a:defRPr>
                <a:solidFill>
                  <a:schemeClr val="tx1"/>
                </a:solidFill>
                <a:latin typeface="Georgia" charset="0"/>
                <a:ea typeface="MS PGothic" charset="-128"/>
              </a:defRPr>
            </a:lvl4pPr>
            <a:lvl5pPr marL="2057400" indent="-228600">
              <a:lnSpc>
                <a:spcPct val="90000"/>
              </a:lnSpc>
              <a:spcBef>
                <a:spcPts val="500"/>
              </a:spcBef>
              <a:buFont typeface="Arial" charset="0"/>
              <a:buChar char="•"/>
              <a:defRPr>
                <a:solidFill>
                  <a:schemeClr val="tx1"/>
                </a:solidFill>
                <a:latin typeface="Georgia" charset="0"/>
                <a:ea typeface="MS PGothic" charset="-128"/>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9pPr>
          </a:lstStyle>
          <a:p>
            <a:pPr defTabSz="457200">
              <a:lnSpc>
                <a:spcPct val="100000"/>
              </a:lnSpc>
              <a:spcBef>
                <a:spcPts val="0"/>
              </a:spcBef>
              <a:spcAft>
                <a:spcPts val="300"/>
              </a:spcAft>
              <a:buNone/>
            </a:pPr>
            <a:r>
              <a:rPr lang="en-US" sz="1000">
                <a:solidFill>
                  <a:srgbClr val="1A4580"/>
                </a:solidFill>
                <a:latin typeface="Arial" panose="020B0604020202020204"/>
              </a:rPr>
              <a:t>CA-09 Harder</a:t>
            </a:r>
          </a:p>
          <a:p>
            <a:pPr defTabSz="457200">
              <a:lnSpc>
                <a:spcPct val="100000"/>
              </a:lnSpc>
              <a:spcBef>
                <a:spcPts val="0"/>
              </a:spcBef>
              <a:spcAft>
                <a:spcPts val="300"/>
              </a:spcAft>
              <a:buNone/>
            </a:pPr>
            <a:r>
              <a:rPr lang="en-US" sz="1000" i="1">
                <a:solidFill>
                  <a:srgbClr val="1A4580"/>
                </a:solidFill>
                <a:latin typeface="Arial" panose="020B0604020202020204"/>
              </a:rPr>
              <a:t>CA-27 Whitesides</a:t>
            </a:r>
          </a:p>
          <a:p>
            <a:pPr defTabSz="457200">
              <a:lnSpc>
                <a:spcPct val="100000"/>
              </a:lnSpc>
              <a:spcBef>
                <a:spcPts val="0"/>
              </a:spcBef>
              <a:spcAft>
                <a:spcPts val="300"/>
              </a:spcAft>
              <a:buNone/>
            </a:pPr>
            <a:r>
              <a:rPr lang="en-US" sz="1000" i="1">
                <a:solidFill>
                  <a:srgbClr val="1A4580"/>
                </a:solidFill>
                <a:latin typeface="Arial" panose="020B0604020202020204"/>
              </a:rPr>
              <a:t>CA-47 Min</a:t>
            </a:r>
          </a:p>
          <a:p>
            <a:pPr defTabSz="457200">
              <a:lnSpc>
                <a:spcPct val="100000"/>
              </a:lnSpc>
              <a:spcBef>
                <a:spcPts val="0"/>
              </a:spcBef>
              <a:spcAft>
                <a:spcPts val="300"/>
              </a:spcAft>
              <a:buNone/>
            </a:pPr>
            <a:r>
              <a:rPr lang="en-US" sz="1000">
                <a:solidFill>
                  <a:srgbClr val="1A4580"/>
                </a:solidFill>
                <a:latin typeface="Arial" panose="020B0604020202020204"/>
              </a:rPr>
              <a:t>FL-23 Moskowitz</a:t>
            </a:r>
          </a:p>
          <a:p>
            <a:pPr defTabSz="457200">
              <a:lnSpc>
                <a:spcPct val="100000"/>
              </a:lnSpc>
              <a:spcBef>
                <a:spcPts val="0"/>
              </a:spcBef>
              <a:spcAft>
                <a:spcPts val="300"/>
              </a:spcAft>
              <a:buNone/>
            </a:pPr>
            <a:r>
              <a:rPr lang="en-US" sz="1000" i="1">
                <a:solidFill>
                  <a:srgbClr val="1A4580"/>
                </a:solidFill>
                <a:latin typeface="Arial" panose="020B0604020202020204"/>
              </a:rPr>
              <a:t>MI-08 McDonald Rivet</a:t>
            </a:r>
          </a:p>
          <a:p>
            <a:pPr defTabSz="457200">
              <a:lnSpc>
                <a:spcPct val="100000"/>
              </a:lnSpc>
              <a:spcBef>
                <a:spcPts val="0"/>
              </a:spcBef>
              <a:spcAft>
                <a:spcPts val="300"/>
              </a:spcAft>
              <a:buNone/>
            </a:pPr>
            <a:r>
              <a:rPr lang="en-US" sz="1000">
                <a:solidFill>
                  <a:srgbClr val="BC3939"/>
                </a:solidFill>
                <a:latin typeface="Arial" panose="020B0604020202020204"/>
              </a:rPr>
              <a:t>NE-02 OPEN (Bacon)</a:t>
            </a:r>
          </a:p>
          <a:p>
            <a:pPr defTabSz="457200">
              <a:lnSpc>
                <a:spcPct val="100000"/>
              </a:lnSpc>
              <a:spcBef>
                <a:spcPts val="0"/>
              </a:spcBef>
              <a:spcAft>
                <a:spcPts val="300"/>
              </a:spcAft>
              <a:buNone/>
            </a:pPr>
            <a:r>
              <a:rPr lang="en-US" sz="1000" i="1">
                <a:solidFill>
                  <a:srgbClr val="1A4580"/>
                </a:solidFill>
                <a:latin typeface="Arial" panose="020B0604020202020204"/>
              </a:rPr>
              <a:t>NJ-09 Pou</a:t>
            </a:r>
          </a:p>
          <a:p>
            <a:pPr defTabSz="457200">
              <a:lnSpc>
                <a:spcPct val="100000"/>
              </a:lnSpc>
              <a:spcBef>
                <a:spcPts val="0"/>
              </a:spcBef>
              <a:spcAft>
                <a:spcPts val="300"/>
              </a:spcAft>
              <a:buNone/>
            </a:pPr>
            <a:r>
              <a:rPr lang="en-US" sz="1000">
                <a:solidFill>
                  <a:srgbClr val="1A4580"/>
                </a:solidFill>
                <a:latin typeface="Arial" panose="020B0604020202020204"/>
              </a:rPr>
              <a:t>NV-03 Lee</a:t>
            </a:r>
          </a:p>
          <a:p>
            <a:pPr defTabSz="457200">
              <a:lnSpc>
                <a:spcPct val="100000"/>
              </a:lnSpc>
              <a:spcBef>
                <a:spcPts val="0"/>
              </a:spcBef>
              <a:spcAft>
                <a:spcPts val="300"/>
              </a:spcAft>
              <a:buNone/>
            </a:pPr>
            <a:r>
              <a:rPr lang="en-US" sz="1000" i="1">
                <a:solidFill>
                  <a:srgbClr val="1A4580"/>
                </a:solidFill>
                <a:latin typeface="Arial" panose="020B0604020202020204"/>
              </a:rPr>
              <a:t>NY-03 Suozzi</a:t>
            </a:r>
          </a:p>
          <a:p>
            <a:pPr defTabSz="457200">
              <a:lnSpc>
                <a:spcPct val="100000"/>
              </a:lnSpc>
              <a:spcBef>
                <a:spcPts val="0"/>
              </a:spcBef>
              <a:spcAft>
                <a:spcPts val="300"/>
              </a:spcAft>
              <a:buNone/>
            </a:pPr>
            <a:r>
              <a:rPr lang="en-US" sz="1000" i="1">
                <a:solidFill>
                  <a:srgbClr val="1A4580"/>
                </a:solidFill>
                <a:latin typeface="Arial" panose="020B0604020202020204"/>
              </a:rPr>
              <a:t>NY-19 Riley</a:t>
            </a:r>
          </a:p>
          <a:p>
            <a:pPr defTabSz="457200">
              <a:lnSpc>
                <a:spcPct val="100000"/>
              </a:lnSpc>
              <a:spcBef>
                <a:spcPts val="0"/>
              </a:spcBef>
              <a:spcAft>
                <a:spcPts val="300"/>
              </a:spcAft>
              <a:buNone/>
            </a:pPr>
            <a:r>
              <a:rPr lang="en-US" sz="1000" i="1">
                <a:solidFill>
                  <a:srgbClr val="1A4580"/>
                </a:solidFill>
                <a:latin typeface="Arial" panose="020B0604020202020204"/>
              </a:rPr>
              <a:t>VA-07 Vindman</a:t>
            </a:r>
          </a:p>
        </p:txBody>
      </p:sp>
      <p:sp>
        <p:nvSpPr>
          <p:cNvPr id="31" name="TextBox 2">
            <a:extLst>
              <a:ext uri="{FF2B5EF4-FFF2-40B4-BE49-F238E27FC236}">
                <a16:creationId xmlns:a16="http://schemas.microsoft.com/office/drawing/2014/main" id="{64A548AB-F1A2-E94C-0A96-F847A8F1B060}"/>
              </a:ext>
            </a:extLst>
          </p:cNvPr>
          <p:cNvSpPr txBox="1">
            <a:spLocks noChangeArrowheads="1"/>
          </p:cNvSpPr>
          <p:nvPr/>
        </p:nvSpPr>
        <p:spPr bwMode="auto">
          <a:xfrm>
            <a:off x="8457415" y="2400847"/>
            <a:ext cx="1492052" cy="2820085"/>
          </a:xfrm>
          <a:prstGeom prst="roundRect">
            <a:avLst>
              <a:gd name="adj" fmla="val 4443"/>
            </a:avLst>
          </a:prstGeom>
          <a:noFill/>
          <a:ln>
            <a:noFill/>
          </a:ln>
        </p:spPr>
        <p:txBody>
          <a:bodyPr wrap="square" lIns="64008" tIns="45720" rIns="64008" bIns="91440" numCol="1" anchor="t" anchorCtr="0">
            <a:spAutoFit/>
          </a:bodyPr>
          <a:lstStyle>
            <a:lvl1pPr>
              <a:lnSpc>
                <a:spcPct val="90000"/>
              </a:lnSpc>
              <a:spcBef>
                <a:spcPts val="1000"/>
              </a:spcBef>
              <a:buFont typeface="Arial" charset="0"/>
              <a:buChar char="•"/>
              <a:defRPr sz="2800">
                <a:solidFill>
                  <a:schemeClr val="tx1"/>
                </a:solidFill>
                <a:latin typeface="Georgia" charset="0"/>
                <a:ea typeface="MS PGothic" charset="-128"/>
              </a:defRPr>
            </a:lvl1pPr>
            <a:lvl2pPr marL="742950" indent="-285750">
              <a:lnSpc>
                <a:spcPct val="90000"/>
              </a:lnSpc>
              <a:spcBef>
                <a:spcPts val="500"/>
              </a:spcBef>
              <a:buFont typeface="Arial" charset="0"/>
              <a:buChar char="•"/>
              <a:defRPr sz="2400">
                <a:solidFill>
                  <a:schemeClr val="tx1"/>
                </a:solidFill>
                <a:latin typeface="Georgia" charset="0"/>
                <a:ea typeface="MS PGothic" charset="-128"/>
              </a:defRPr>
            </a:lvl2pPr>
            <a:lvl3pPr marL="1143000" indent="-228600">
              <a:lnSpc>
                <a:spcPct val="90000"/>
              </a:lnSpc>
              <a:spcBef>
                <a:spcPts val="500"/>
              </a:spcBef>
              <a:buFont typeface="Arial" charset="0"/>
              <a:buChar char="•"/>
              <a:defRPr sz="2000">
                <a:solidFill>
                  <a:schemeClr val="tx1"/>
                </a:solidFill>
                <a:latin typeface="Georgia" charset="0"/>
                <a:ea typeface="MS PGothic" charset="-128"/>
              </a:defRPr>
            </a:lvl3pPr>
            <a:lvl4pPr marL="1600200" indent="-228600">
              <a:lnSpc>
                <a:spcPct val="90000"/>
              </a:lnSpc>
              <a:spcBef>
                <a:spcPts val="500"/>
              </a:spcBef>
              <a:buFont typeface="Arial" charset="0"/>
              <a:buChar char="•"/>
              <a:defRPr>
                <a:solidFill>
                  <a:schemeClr val="tx1"/>
                </a:solidFill>
                <a:latin typeface="Georgia" charset="0"/>
                <a:ea typeface="MS PGothic" charset="-128"/>
              </a:defRPr>
            </a:lvl4pPr>
            <a:lvl5pPr marL="2057400" indent="-228600">
              <a:lnSpc>
                <a:spcPct val="90000"/>
              </a:lnSpc>
              <a:spcBef>
                <a:spcPts val="500"/>
              </a:spcBef>
              <a:buFont typeface="Arial" charset="0"/>
              <a:buChar char="•"/>
              <a:defRPr>
                <a:solidFill>
                  <a:schemeClr val="tx1"/>
                </a:solidFill>
                <a:latin typeface="Georgia" charset="0"/>
                <a:ea typeface="MS PGothic" charset="-128"/>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9pPr>
          </a:lstStyle>
          <a:p>
            <a:pPr defTabSz="457200">
              <a:lnSpc>
                <a:spcPct val="100000"/>
              </a:lnSpc>
              <a:spcBef>
                <a:spcPts val="0"/>
              </a:spcBef>
              <a:spcAft>
                <a:spcPts val="300"/>
              </a:spcAft>
              <a:buNone/>
            </a:pPr>
            <a:r>
              <a:rPr lang="en-US" sz="1000" i="1">
                <a:solidFill>
                  <a:srgbClr val="BC3939"/>
                </a:solidFill>
                <a:latin typeface="Arial" panose="020B0604020202020204"/>
              </a:rPr>
              <a:t>AK-AL Begich III</a:t>
            </a:r>
          </a:p>
          <a:p>
            <a:pPr defTabSz="457200">
              <a:lnSpc>
                <a:spcPct val="100000"/>
              </a:lnSpc>
              <a:spcBef>
                <a:spcPts val="0"/>
              </a:spcBef>
              <a:spcAft>
                <a:spcPts val="300"/>
              </a:spcAft>
              <a:buNone/>
            </a:pPr>
            <a:r>
              <a:rPr lang="en-US" sz="1000">
                <a:solidFill>
                  <a:srgbClr val="BC3939"/>
                </a:solidFill>
                <a:latin typeface="Arial" panose="020B0604020202020204"/>
              </a:rPr>
              <a:t>AZ-02 Crane</a:t>
            </a:r>
          </a:p>
          <a:p>
            <a:pPr defTabSz="457200">
              <a:lnSpc>
                <a:spcPct val="100000"/>
              </a:lnSpc>
              <a:spcBef>
                <a:spcPts val="0"/>
              </a:spcBef>
              <a:spcAft>
                <a:spcPts val="300"/>
              </a:spcAft>
              <a:buNone/>
            </a:pPr>
            <a:r>
              <a:rPr lang="en-US" sz="1000">
                <a:solidFill>
                  <a:srgbClr val="BC3939"/>
                </a:solidFill>
                <a:latin typeface="Arial" panose="020B0604020202020204"/>
              </a:rPr>
              <a:t>CA-03 Kiley</a:t>
            </a:r>
          </a:p>
          <a:p>
            <a:pPr defTabSz="457200">
              <a:lnSpc>
                <a:spcPct val="100000"/>
              </a:lnSpc>
              <a:spcBef>
                <a:spcPts val="0"/>
              </a:spcBef>
              <a:spcAft>
                <a:spcPts val="300"/>
              </a:spcAft>
              <a:buNone/>
            </a:pPr>
            <a:r>
              <a:rPr lang="en-US" sz="1000" i="1">
                <a:solidFill>
                  <a:srgbClr val="BC3939"/>
                </a:solidFill>
                <a:latin typeface="Arial" panose="020B0604020202020204"/>
              </a:rPr>
              <a:t>CO-03 Hurd</a:t>
            </a:r>
          </a:p>
          <a:p>
            <a:pPr defTabSz="457200">
              <a:lnSpc>
                <a:spcPct val="100000"/>
              </a:lnSpc>
              <a:spcBef>
                <a:spcPts val="0"/>
              </a:spcBef>
              <a:spcAft>
                <a:spcPts val="300"/>
              </a:spcAft>
              <a:buNone/>
            </a:pPr>
            <a:r>
              <a:rPr lang="en-US" sz="1000">
                <a:solidFill>
                  <a:srgbClr val="BC3939"/>
                </a:solidFill>
                <a:latin typeface="Arial" panose="020B0604020202020204"/>
              </a:rPr>
              <a:t>FL-13 Luna</a:t>
            </a:r>
          </a:p>
          <a:p>
            <a:pPr defTabSz="457200">
              <a:lnSpc>
                <a:spcPct val="100000"/>
              </a:lnSpc>
              <a:spcBef>
                <a:spcPts val="0"/>
              </a:spcBef>
              <a:spcAft>
                <a:spcPts val="300"/>
              </a:spcAft>
              <a:buNone/>
            </a:pPr>
            <a:r>
              <a:rPr lang="en-US" sz="1000">
                <a:solidFill>
                  <a:srgbClr val="BC3939"/>
                </a:solidFill>
                <a:latin typeface="Arial" panose="020B0604020202020204"/>
              </a:rPr>
              <a:t>IA-02 OPEN (Hinson)</a:t>
            </a:r>
          </a:p>
          <a:p>
            <a:pPr defTabSz="457200">
              <a:lnSpc>
                <a:spcPct val="100000"/>
              </a:lnSpc>
              <a:spcBef>
                <a:spcPts val="0"/>
              </a:spcBef>
              <a:spcAft>
                <a:spcPts val="300"/>
              </a:spcAft>
              <a:buNone/>
            </a:pPr>
            <a:r>
              <a:rPr lang="en-US" sz="1000">
                <a:solidFill>
                  <a:srgbClr val="BC3939"/>
                </a:solidFill>
                <a:latin typeface="Arial" panose="020B0604020202020204"/>
              </a:rPr>
              <a:t>MI-04 Huizenga</a:t>
            </a:r>
          </a:p>
          <a:p>
            <a:pPr defTabSz="457200">
              <a:lnSpc>
                <a:spcPct val="100000"/>
              </a:lnSpc>
              <a:spcBef>
                <a:spcPts val="0"/>
              </a:spcBef>
              <a:spcAft>
                <a:spcPts val="300"/>
              </a:spcAft>
              <a:buNone/>
            </a:pPr>
            <a:r>
              <a:rPr lang="en-US" sz="1000">
                <a:solidFill>
                  <a:srgbClr val="BC3939"/>
                </a:solidFill>
                <a:latin typeface="Arial" panose="020B0604020202020204"/>
              </a:rPr>
              <a:t>MT-01 Zinke</a:t>
            </a:r>
          </a:p>
          <a:p>
            <a:pPr defTabSz="457200">
              <a:lnSpc>
                <a:spcPct val="100000"/>
              </a:lnSpc>
              <a:spcBef>
                <a:spcPts val="0"/>
              </a:spcBef>
              <a:spcAft>
                <a:spcPts val="300"/>
              </a:spcAft>
              <a:buNone/>
            </a:pPr>
            <a:r>
              <a:rPr lang="en-US" sz="1000">
                <a:solidFill>
                  <a:srgbClr val="BC3939"/>
                </a:solidFill>
                <a:latin typeface="Arial" panose="020B0604020202020204"/>
              </a:rPr>
              <a:t>NC-11 Edwards</a:t>
            </a:r>
          </a:p>
          <a:p>
            <a:pPr defTabSz="457200">
              <a:lnSpc>
                <a:spcPct val="100000"/>
              </a:lnSpc>
              <a:spcBef>
                <a:spcPts val="0"/>
              </a:spcBef>
              <a:spcAft>
                <a:spcPts val="300"/>
              </a:spcAft>
              <a:buNone/>
            </a:pPr>
            <a:r>
              <a:rPr lang="en-US" sz="1000">
                <a:solidFill>
                  <a:srgbClr val="BC3939"/>
                </a:solidFill>
                <a:latin typeface="Arial" panose="020B0604020202020204"/>
              </a:rPr>
              <a:t>PA-01 Fitzpatrick</a:t>
            </a:r>
          </a:p>
          <a:p>
            <a:pPr defTabSz="457200">
              <a:lnSpc>
                <a:spcPct val="100000"/>
              </a:lnSpc>
              <a:spcBef>
                <a:spcPts val="0"/>
              </a:spcBef>
              <a:spcAft>
                <a:spcPts val="300"/>
              </a:spcAft>
              <a:buNone/>
            </a:pPr>
            <a:r>
              <a:rPr lang="en-US" sz="1000">
                <a:solidFill>
                  <a:srgbClr val="BC3939"/>
                </a:solidFill>
                <a:latin typeface="Arial" panose="020B0604020202020204"/>
              </a:rPr>
              <a:t>TX-15 De La Cruz</a:t>
            </a:r>
          </a:p>
          <a:p>
            <a:pPr defTabSz="457200">
              <a:lnSpc>
                <a:spcPct val="100000"/>
              </a:lnSpc>
              <a:spcBef>
                <a:spcPts val="0"/>
              </a:spcBef>
              <a:spcAft>
                <a:spcPts val="300"/>
              </a:spcAft>
              <a:buNone/>
            </a:pPr>
            <a:r>
              <a:rPr lang="en-US" sz="1000">
                <a:solidFill>
                  <a:srgbClr val="1A4580"/>
                </a:solidFill>
                <a:latin typeface="Arial" panose="020B0604020202020204"/>
              </a:rPr>
              <a:t>TX-35 OPEN (Casar)</a:t>
            </a:r>
          </a:p>
          <a:p>
            <a:pPr defTabSz="457200">
              <a:lnSpc>
                <a:spcPct val="100000"/>
              </a:lnSpc>
              <a:spcBef>
                <a:spcPts val="0"/>
              </a:spcBef>
              <a:spcAft>
                <a:spcPts val="300"/>
              </a:spcAft>
              <a:buNone/>
            </a:pPr>
            <a:r>
              <a:rPr lang="en-US" sz="1000">
                <a:solidFill>
                  <a:srgbClr val="BC3939"/>
                </a:solidFill>
                <a:latin typeface="Arial" panose="020B0604020202020204"/>
              </a:rPr>
              <a:t>VA-01 Wittman</a:t>
            </a:r>
          </a:p>
          <a:p>
            <a:pPr defTabSz="457200">
              <a:lnSpc>
                <a:spcPct val="100000"/>
              </a:lnSpc>
              <a:spcBef>
                <a:spcPts val="0"/>
              </a:spcBef>
              <a:spcAft>
                <a:spcPts val="300"/>
              </a:spcAft>
              <a:buNone/>
            </a:pPr>
            <a:r>
              <a:rPr lang="en-US" sz="1000">
                <a:solidFill>
                  <a:srgbClr val="BC3939"/>
                </a:solidFill>
                <a:latin typeface="Arial" panose="020B0604020202020204"/>
              </a:rPr>
              <a:t>WI-01 Steil</a:t>
            </a:r>
          </a:p>
        </p:txBody>
      </p:sp>
      <p:sp>
        <p:nvSpPr>
          <p:cNvPr id="3" name="Title 2">
            <a:extLst>
              <a:ext uri="{FF2B5EF4-FFF2-40B4-BE49-F238E27FC236}">
                <a16:creationId xmlns:a16="http://schemas.microsoft.com/office/drawing/2014/main" id="{15F42C65-594D-C00A-8454-C364B32BD3B3}"/>
              </a:ext>
            </a:extLst>
          </p:cNvPr>
          <p:cNvSpPr>
            <a:spLocks noGrp="1"/>
          </p:cNvSpPr>
          <p:nvPr>
            <p:ph type="title"/>
          </p:nvPr>
        </p:nvSpPr>
        <p:spPr/>
        <p:txBody>
          <a:bodyPr>
            <a:noAutofit/>
          </a:bodyPr>
          <a:lstStyle/>
          <a:p>
            <a:pPr defTabSz="811213">
              <a:lnSpc>
                <a:spcPct val="100000"/>
              </a:lnSpc>
              <a:defRPr/>
            </a:pPr>
            <a:r>
              <a:rPr lang="en-US" altLang="en-US">
                <a:ea typeface="ＭＳ Ｐゴシック" panose="020B0600070205080204" pitchFamily="34" charset="-128"/>
                <a:cs typeface="Georgia"/>
              </a:rPr>
              <a:t>Eighteen House seats are considered </a:t>
            </a:r>
            <a:r>
              <a:rPr lang="en-US" altLang="en-US">
                <a:solidFill>
                  <a:schemeClr val="accent1">
                    <a:lumMod val="75000"/>
                  </a:schemeClr>
                </a:solidFill>
                <a:ea typeface="ＭＳ Ｐゴシック" panose="020B0600070205080204" pitchFamily="34" charset="-128"/>
                <a:cs typeface="Georgia"/>
              </a:rPr>
              <a:t>toss-ups</a:t>
            </a:r>
            <a:r>
              <a:rPr lang="en-US" altLang="en-US">
                <a:ea typeface="ＭＳ Ｐゴシック" panose="020B0600070205080204" pitchFamily="34" charset="-128"/>
                <a:cs typeface="Georgia"/>
              </a:rPr>
              <a:t> in the 2026 election</a:t>
            </a:r>
          </a:p>
        </p:txBody>
      </p:sp>
      <p:sp>
        <p:nvSpPr>
          <p:cNvPr id="28" name="TextBox 2">
            <a:extLst>
              <a:ext uri="{FF2B5EF4-FFF2-40B4-BE49-F238E27FC236}">
                <a16:creationId xmlns:a16="http://schemas.microsoft.com/office/drawing/2014/main" id="{3F0CE5C4-A7B5-CF45-9A73-968B411B5177}"/>
              </a:ext>
            </a:extLst>
          </p:cNvPr>
          <p:cNvSpPr txBox="1">
            <a:spLocks noChangeArrowheads="1"/>
          </p:cNvSpPr>
          <p:nvPr/>
        </p:nvSpPr>
        <p:spPr bwMode="auto">
          <a:xfrm>
            <a:off x="6965363" y="1739511"/>
            <a:ext cx="1371600" cy="640080"/>
          </a:xfrm>
          <a:prstGeom prst="roundRect">
            <a:avLst/>
          </a:prstGeom>
          <a:solidFill>
            <a:srgbClr val="F47484"/>
          </a:solidFill>
          <a:ln w="9525">
            <a:noFill/>
            <a:miter lim="800000"/>
            <a:headEnd/>
            <a:tailEnd/>
          </a:ln>
        </p:spPr>
        <p:txBody>
          <a:bodyPr wrap="square" anchor="ctr" anchorCtr="0">
            <a:noAutofit/>
          </a:bodyPr>
          <a:lstStyle>
            <a:lvl1pPr>
              <a:lnSpc>
                <a:spcPct val="90000"/>
              </a:lnSpc>
              <a:spcBef>
                <a:spcPts val="1000"/>
              </a:spcBef>
              <a:buFont typeface="Arial" charset="0"/>
              <a:buChar char="•"/>
              <a:defRPr sz="2800">
                <a:solidFill>
                  <a:schemeClr val="tx1"/>
                </a:solidFill>
                <a:latin typeface="Georgia" charset="0"/>
                <a:ea typeface="MS PGothic" charset="-128"/>
              </a:defRPr>
            </a:lvl1pPr>
            <a:lvl2pPr marL="742950" indent="-285750">
              <a:lnSpc>
                <a:spcPct val="90000"/>
              </a:lnSpc>
              <a:spcBef>
                <a:spcPts val="500"/>
              </a:spcBef>
              <a:buFont typeface="Arial" charset="0"/>
              <a:buChar char="•"/>
              <a:defRPr sz="2400">
                <a:solidFill>
                  <a:schemeClr val="tx1"/>
                </a:solidFill>
                <a:latin typeface="Georgia" charset="0"/>
                <a:ea typeface="MS PGothic" charset="-128"/>
              </a:defRPr>
            </a:lvl2pPr>
            <a:lvl3pPr marL="1143000" indent="-228600">
              <a:lnSpc>
                <a:spcPct val="90000"/>
              </a:lnSpc>
              <a:spcBef>
                <a:spcPts val="500"/>
              </a:spcBef>
              <a:buFont typeface="Arial" charset="0"/>
              <a:buChar char="•"/>
              <a:defRPr sz="2000">
                <a:solidFill>
                  <a:schemeClr val="tx1"/>
                </a:solidFill>
                <a:latin typeface="Georgia" charset="0"/>
                <a:ea typeface="MS PGothic" charset="-128"/>
              </a:defRPr>
            </a:lvl3pPr>
            <a:lvl4pPr marL="1600200" indent="-228600">
              <a:lnSpc>
                <a:spcPct val="90000"/>
              </a:lnSpc>
              <a:spcBef>
                <a:spcPts val="500"/>
              </a:spcBef>
              <a:buFont typeface="Arial" charset="0"/>
              <a:buChar char="•"/>
              <a:defRPr>
                <a:solidFill>
                  <a:schemeClr val="tx1"/>
                </a:solidFill>
                <a:latin typeface="Georgia" charset="0"/>
                <a:ea typeface="MS PGothic" charset="-128"/>
              </a:defRPr>
            </a:lvl4pPr>
            <a:lvl5pPr marL="2057400" indent="-228600">
              <a:lnSpc>
                <a:spcPct val="90000"/>
              </a:lnSpc>
              <a:spcBef>
                <a:spcPts val="500"/>
              </a:spcBef>
              <a:buFont typeface="Arial" charset="0"/>
              <a:buChar char="•"/>
              <a:defRPr>
                <a:solidFill>
                  <a:schemeClr val="tx1"/>
                </a:solidFill>
                <a:latin typeface="Georgia" charset="0"/>
                <a:ea typeface="MS PGothic" charset="-128"/>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9pPr>
          </a:lstStyle>
          <a:p>
            <a:pPr algn="ctr" defTabSz="457200">
              <a:lnSpc>
                <a:spcPct val="100000"/>
              </a:lnSpc>
              <a:spcBef>
                <a:spcPts val="0"/>
              </a:spcBef>
              <a:spcAft>
                <a:spcPts val="300"/>
              </a:spcAft>
              <a:buNone/>
              <a:defRPr/>
            </a:pPr>
            <a:r>
              <a:rPr lang="en-US" altLang="en-US" sz="1100" b="1">
                <a:solidFill>
                  <a:srgbClr val="FFFFFF"/>
                </a:solidFill>
                <a:latin typeface="Arial Black" panose="020B0A04020102020204"/>
              </a:rPr>
              <a:t>Lean Republican</a:t>
            </a:r>
          </a:p>
          <a:p>
            <a:pPr algn="ctr" defTabSz="457200">
              <a:lnSpc>
                <a:spcPct val="100000"/>
              </a:lnSpc>
              <a:spcBef>
                <a:spcPts val="0"/>
              </a:spcBef>
              <a:spcAft>
                <a:spcPts val="300"/>
              </a:spcAft>
              <a:buNone/>
              <a:defRPr/>
            </a:pPr>
            <a:r>
              <a:rPr lang="en-US" altLang="en-US" sz="1000" b="1">
                <a:solidFill>
                  <a:srgbClr val="FFFFFF"/>
                </a:solidFill>
                <a:latin typeface="Arial" panose="020B0604020202020204"/>
              </a:rPr>
              <a:t>1 DEM 9 GOP</a:t>
            </a:r>
          </a:p>
        </p:txBody>
      </p:sp>
      <p:sp>
        <p:nvSpPr>
          <p:cNvPr id="32" name="TextBox 31">
            <a:extLst>
              <a:ext uri="{FF2B5EF4-FFF2-40B4-BE49-F238E27FC236}">
                <a16:creationId xmlns:a16="http://schemas.microsoft.com/office/drawing/2014/main" id="{3566774D-F6DF-6EEF-5FCA-513D97F32187}"/>
              </a:ext>
            </a:extLst>
          </p:cNvPr>
          <p:cNvSpPr txBox="1"/>
          <p:nvPr/>
        </p:nvSpPr>
        <p:spPr>
          <a:xfrm>
            <a:off x="8457415" y="1739511"/>
            <a:ext cx="1371600" cy="640080"/>
          </a:xfrm>
          <a:prstGeom prst="roundRect">
            <a:avLst/>
          </a:prstGeom>
          <a:solidFill>
            <a:srgbClr val="EC3C4C"/>
          </a:solidFill>
          <a:ln>
            <a:noFill/>
          </a:ln>
        </p:spPr>
        <p:txBody>
          <a:bodyPr wrap="square" rtlCol="0" anchor="ctr" anchorCtr="0">
            <a:noAutofit/>
          </a:bodyPr>
          <a:lstStyle/>
          <a:p>
            <a:pPr algn="ctr" defTabSz="457200">
              <a:spcAft>
                <a:spcPts val="300"/>
              </a:spcAft>
              <a:defRPr/>
            </a:pPr>
            <a:r>
              <a:rPr lang="en-US" sz="1100" b="1">
                <a:solidFill>
                  <a:srgbClr val="FFFFFF"/>
                </a:solidFill>
                <a:latin typeface="Arial Black" panose="020B0A04020102020204"/>
              </a:rPr>
              <a:t>Likely Republican</a:t>
            </a:r>
          </a:p>
          <a:p>
            <a:pPr algn="ctr" defTabSz="457200">
              <a:spcAft>
                <a:spcPts val="300"/>
              </a:spcAft>
              <a:defRPr/>
            </a:pPr>
            <a:r>
              <a:rPr lang="en-US" sz="1000" b="1">
                <a:solidFill>
                  <a:srgbClr val="FFFFFF"/>
                </a:solidFill>
                <a:latin typeface="Arial" panose="020B0604020202020204"/>
              </a:rPr>
              <a:t>1 DEM 13 GOP</a:t>
            </a:r>
          </a:p>
        </p:txBody>
      </p:sp>
      <p:sp>
        <p:nvSpPr>
          <p:cNvPr id="35" name="TextBox 2">
            <a:extLst>
              <a:ext uri="{FF2B5EF4-FFF2-40B4-BE49-F238E27FC236}">
                <a16:creationId xmlns:a16="http://schemas.microsoft.com/office/drawing/2014/main" id="{1DE7F23D-B653-789E-E4D5-D78BA40A0B4C}"/>
              </a:ext>
            </a:extLst>
          </p:cNvPr>
          <p:cNvSpPr txBox="1">
            <a:spLocks noChangeArrowheads="1"/>
          </p:cNvSpPr>
          <p:nvPr/>
        </p:nvSpPr>
        <p:spPr bwMode="auto">
          <a:xfrm>
            <a:off x="5473308" y="1739511"/>
            <a:ext cx="1371600" cy="640080"/>
          </a:xfrm>
          <a:prstGeom prst="roundRect">
            <a:avLst/>
          </a:prstGeom>
          <a:solidFill>
            <a:srgbClr val="ACACAC"/>
          </a:solidFill>
          <a:ln w="9525">
            <a:noFill/>
            <a:miter lim="800000"/>
            <a:headEnd/>
            <a:tailEnd/>
          </a:ln>
        </p:spPr>
        <p:txBody>
          <a:bodyPr wrap="square" anchor="ctr" anchorCtr="0">
            <a:noAutofit/>
          </a:bodyPr>
          <a:lstStyle>
            <a:lvl1pPr>
              <a:lnSpc>
                <a:spcPct val="90000"/>
              </a:lnSpc>
              <a:spcBef>
                <a:spcPts val="1000"/>
              </a:spcBef>
              <a:buFont typeface="Arial" charset="0"/>
              <a:buChar char="•"/>
              <a:defRPr sz="2800">
                <a:solidFill>
                  <a:schemeClr val="tx1"/>
                </a:solidFill>
                <a:latin typeface="Georgia" charset="0"/>
                <a:ea typeface="MS PGothic" charset="-128"/>
              </a:defRPr>
            </a:lvl1pPr>
            <a:lvl2pPr marL="742950" indent="-285750">
              <a:lnSpc>
                <a:spcPct val="90000"/>
              </a:lnSpc>
              <a:spcBef>
                <a:spcPts val="500"/>
              </a:spcBef>
              <a:buFont typeface="Arial" charset="0"/>
              <a:buChar char="•"/>
              <a:defRPr sz="2400">
                <a:solidFill>
                  <a:schemeClr val="tx1"/>
                </a:solidFill>
                <a:latin typeface="Georgia" charset="0"/>
                <a:ea typeface="MS PGothic" charset="-128"/>
              </a:defRPr>
            </a:lvl2pPr>
            <a:lvl3pPr marL="1143000" indent="-228600">
              <a:lnSpc>
                <a:spcPct val="90000"/>
              </a:lnSpc>
              <a:spcBef>
                <a:spcPts val="500"/>
              </a:spcBef>
              <a:buFont typeface="Arial" charset="0"/>
              <a:buChar char="•"/>
              <a:defRPr sz="2000">
                <a:solidFill>
                  <a:schemeClr val="tx1"/>
                </a:solidFill>
                <a:latin typeface="Georgia" charset="0"/>
                <a:ea typeface="MS PGothic" charset="-128"/>
              </a:defRPr>
            </a:lvl3pPr>
            <a:lvl4pPr marL="1600200" indent="-228600">
              <a:lnSpc>
                <a:spcPct val="90000"/>
              </a:lnSpc>
              <a:spcBef>
                <a:spcPts val="500"/>
              </a:spcBef>
              <a:buFont typeface="Arial" charset="0"/>
              <a:buChar char="•"/>
              <a:defRPr>
                <a:solidFill>
                  <a:schemeClr val="tx1"/>
                </a:solidFill>
                <a:latin typeface="Georgia" charset="0"/>
                <a:ea typeface="MS PGothic" charset="-128"/>
              </a:defRPr>
            </a:lvl4pPr>
            <a:lvl5pPr marL="2057400" indent="-228600">
              <a:lnSpc>
                <a:spcPct val="90000"/>
              </a:lnSpc>
              <a:spcBef>
                <a:spcPts val="500"/>
              </a:spcBef>
              <a:buFont typeface="Arial" charset="0"/>
              <a:buChar char="•"/>
              <a:defRPr>
                <a:solidFill>
                  <a:schemeClr val="tx1"/>
                </a:solidFill>
                <a:latin typeface="Georgia" charset="0"/>
                <a:ea typeface="MS PGothic" charset="-128"/>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9pPr>
          </a:lstStyle>
          <a:p>
            <a:pPr algn="ctr" defTabSz="285750">
              <a:lnSpc>
                <a:spcPct val="100000"/>
              </a:lnSpc>
              <a:spcBef>
                <a:spcPts val="0"/>
              </a:spcBef>
              <a:spcAft>
                <a:spcPts val="300"/>
              </a:spcAft>
              <a:buNone/>
              <a:defRPr/>
            </a:pPr>
            <a:r>
              <a:rPr lang="en-US" altLang="en-US" sz="1100" b="1">
                <a:solidFill>
                  <a:srgbClr val="FFFFFF"/>
                </a:solidFill>
                <a:latin typeface="Arial Black" panose="020B0A04020102020204"/>
              </a:rPr>
              <a:t>Toss</a:t>
            </a:r>
            <a:br>
              <a:rPr lang="en-US" altLang="en-US" sz="1100" b="1">
                <a:solidFill>
                  <a:srgbClr val="FFFFFF"/>
                </a:solidFill>
                <a:latin typeface="Arial Black" panose="020B0A04020102020204"/>
              </a:rPr>
            </a:br>
            <a:r>
              <a:rPr lang="en-US" altLang="en-US" sz="1100" b="1">
                <a:solidFill>
                  <a:srgbClr val="FFFFFF"/>
                </a:solidFill>
                <a:latin typeface="Arial Black" panose="020B0A04020102020204"/>
              </a:rPr>
              <a:t>Up</a:t>
            </a:r>
          </a:p>
          <a:p>
            <a:pPr algn="ctr" defTabSz="285750">
              <a:lnSpc>
                <a:spcPct val="100000"/>
              </a:lnSpc>
              <a:spcBef>
                <a:spcPts val="0"/>
              </a:spcBef>
              <a:spcAft>
                <a:spcPts val="300"/>
              </a:spcAft>
              <a:buNone/>
              <a:defRPr/>
            </a:pPr>
            <a:r>
              <a:rPr lang="en-US" altLang="en-US" sz="1000" b="1">
                <a:solidFill>
                  <a:srgbClr val="FFFFFF"/>
                </a:solidFill>
                <a:latin typeface="Arial" panose="020B0604020202020204"/>
              </a:rPr>
              <a:t>10 DEM, 8 GOP</a:t>
            </a:r>
            <a:endParaRPr lang="en-US" altLang="en-US" sz="800" b="1">
              <a:solidFill>
                <a:srgbClr val="FFFFFF"/>
              </a:solidFill>
              <a:latin typeface="Arial" panose="020B0604020202020204"/>
            </a:endParaRPr>
          </a:p>
        </p:txBody>
      </p:sp>
      <p:sp>
        <p:nvSpPr>
          <p:cNvPr id="36" name="TextBox 35">
            <a:extLst>
              <a:ext uri="{FF2B5EF4-FFF2-40B4-BE49-F238E27FC236}">
                <a16:creationId xmlns:a16="http://schemas.microsoft.com/office/drawing/2014/main" id="{C2086C62-CC66-47A2-2F75-5B26B179C619}"/>
              </a:ext>
            </a:extLst>
          </p:cNvPr>
          <p:cNvSpPr txBox="1">
            <a:spLocks noChangeArrowheads="1"/>
          </p:cNvSpPr>
          <p:nvPr/>
        </p:nvSpPr>
        <p:spPr bwMode="auto">
          <a:xfrm>
            <a:off x="3981255" y="1739511"/>
            <a:ext cx="1371600" cy="640080"/>
          </a:xfrm>
          <a:prstGeom prst="roundRect">
            <a:avLst/>
          </a:prstGeom>
          <a:solidFill>
            <a:srgbClr val="74A4D4"/>
          </a:solidFill>
          <a:ln w="9525">
            <a:noFill/>
            <a:miter lim="800000"/>
            <a:headEnd/>
            <a:tailEnd/>
          </a:ln>
        </p:spPr>
        <p:txBody>
          <a:bodyPr wrap="square" anchor="ctr" anchorCtr="0">
            <a:noAutofit/>
          </a:bodyPr>
          <a:lstStyle>
            <a:lvl1pPr>
              <a:lnSpc>
                <a:spcPct val="90000"/>
              </a:lnSpc>
              <a:spcBef>
                <a:spcPts val="1000"/>
              </a:spcBef>
              <a:buFont typeface="Arial" charset="0"/>
              <a:buChar char="•"/>
              <a:defRPr sz="2800">
                <a:solidFill>
                  <a:schemeClr val="tx1"/>
                </a:solidFill>
                <a:latin typeface="Georgia" charset="0"/>
                <a:ea typeface="MS PGothic" charset="-128"/>
              </a:defRPr>
            </a:lvl1pPr>
            <a:lvl2pPr marL="742950" indent="-285750">
              <a:lnSpc>
                <a:spcPct val="90000"/>
              </a:lnSpc>
              <a:spcBef>
                <a:spcPts val="500"/>
              </a:spcBef>
              <a:buFont typeface="Arial" charset="0"/>
              <a:buChar char="•"/>
              <a:defRPr sz="2400">
                <a:solidFill>
                  <a:schemeClr val="tx1"/>
                </a:solidFill>
                <a:latin typeface="Georgia" charset="0"/>
                <a:ea typeface="MS PGothic" charset="-128"/>
              </a:defRPr>
            </a:lvl2pPr>
            <a:lvl3pPr marL="1143000" indent="-228600">
              <a:lnSpc>
                <a:spcPct val="90000"/>
              </a:lnSpc>
              <a:spcBef>
                <a:spcPts val="500"/>
              </a:spcBef>
              <a:buFont typeface="Arial" charset="0"/>
              <a:buChar char="•"/>
              <a:defRPr sz="2000">
                <a:solidFill>
                  <a:schemeClr val="tx1"/>
                </a:solidFill>
                <a:latin typeface="Georgia" charset="0"/>
                <a:ea typeface="MS PGothic" charset="-128"/>
              </a:defRPr>
            </a:lvl3pPr>
            <a:lvl4pPr marL="1600200" indent="-228600">
              <a:lnSpc>
                <a:spcPct val="90000"/>
              </a:lnSpc>
              <a:spcBef>
                <a:spcPts val="500"/>
              </a:spcBef>
              <a:buFont typeface="Arial" charset="0"/>
              <a:buChar char="•"/>
              <a:defRPr>
                <a:solidFill>
                  <a:schemeClr val="tx1"/>
                </a:solidFill>
                <a:latin typeface="Georgia" charset="0"/>
                <a:ea typeface="MS PGothic" charset="-128"/>
              </a:defRPr>
            </a:lvl4pPr>
            <a:lvl5pPr marL="2057400" indent="-228600">
              <a:lnSpc>
                <a:spcPct val="90000"/>
              </a:lnSpc>
              <a:spcBef>
                <a:spcPts val="500"/>
              </a:spcBef>
              <a:buFont typeface="Arial" charset="0"/>
              <a:buChar char="•"/>
              <a:defRPr>
                <a:solidFill>
                  <a:schemeClr val="tx1"/>
                </a:solidFill>
                <a:latin typeface="Georgia" charset="0"/>
                <a:ea typeface="MS PGothic" charset="-128"/>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9pPr>
          </a:lstStyle>
          <a:p>
            <a:pPr algn="ctr" defTabSz="457200">
              <a:lnSpc>
                <a:spcPct val="100000"/>
              </a:lnSpc>
              <a:spcBef>
                <a:spcPts val="0"/>
              </a:spcBef>
              <a:spcAft>
                <a:spcPts val="300"/>
              </a:spcAft>
              <a:buNone/>
              <a:defRPr/>
            </a:pPr>
            <a:r>
              <a:rPr lang="en-US" altLang="en-US" sz="1100" b="1">
                <a:solidFill>
                  <a:srgbClr val="FFFFFF"/>
                </a:solidFill>
                <a:latin typeface="Arial Black" panose="020B0A04020102020204"/>
              </a:rPr>
              <a:t>Lean Democrat</a:t>
            </a:r>
          </a:p>
          <a:p>
            <a:pPr algn="ctr" defTabSz="457200">
              <a:lnSpc>
                <a:spcPct val="100000"/>
              </a:lnSpc>
              <a:spcBef>
                <a:spcPts val="0"/>
              </a:spcBef>
              <a:spcAft>
                <a:spcPts val="300"/>
              </a:spcAft>
              <a:buNone/>
              <a:defRPr/>
            </a:pPr>
            <a:r>
              <a:rPr lang="en-US" altLang="en-US" sz="1000" b="1">
                <a:solidFill>
                  <a:srgbClr val="FFFFFF"/>
                </a:solidFill>
                <a:latin typeface="Arial" panose="020B0604020202020204"/>
              </a:rPr>
              <a:t>10 DEM 1 GOP</a:t>
            </a:r>
            <a:endParaRPr lang="en-US" altLang="en-US" sz="800" b="1">
              <a:solidFill>
                <a:srgbClr val="FFFFFF"/>
              </a:solidFill>
              <a:latin typeface="Arial" panose="020B0604020202020204"/>
            </a:endParaRPr>
          </a:p>
        </p:txBody>
      </p:sp>
      <p:sp>
        <p:nvSpPr>
          <p:cNvPr id="37" name="TextBox 2">
            <a:extLst>
              <a:ext uri="{FF2B5EF4-FFF2-40B4-BE49-F238E27FC236}">
                <a16:creationId xmlns:a16="http://schemas.microsoft.com/office/drawing/2014/main" id="{C2E163DC-346C-3D6A-1119-BC73493B00AA}"/>
              </a:ext>
            </a:extLst>
          </p:cNvPr>
          <p:cNvSpPr txBox="1">
            <a:spLocks noChangeArrowheads="1"/>
          </p:cNvSpPr>
          <p:nvPr/>
        </p:nvSpPr>
        <p:spPr bwMode="auto">
          <a:xfrm>
            <a:off x="2489201" y="1739511"/>
            <a:ext cx="1371600" cy="640080"/>
          </a:xfrm>
          <a:prstGeom prst="roundRect">
            <a:avLst/>
          </a:prstGeom>
          <a:solidFill>
            <a:srgbClr val="347CBC"/>
          </a:solidFill>
          <a:ln w="9525">
            <a:noFill/>
            <a:miter lim="800000"/>
            <a:headEnd/>
            <a:tailEnd/>
          </a:ln>
        </p:spPr>
        <p:txBody>
          <a:bodyPr wrap="square" anchor="ctr" anchorCtr="0">
            <a:noAutofit/>
          </a:bodyPr>
          <a:lstStyle>
            <a:lvl1pPr>
              <a:lnSpc>
                <a:spcPct val="90000"/>
              </a:lnSpc>
              <a:spcBef>
                <a:spcPts val="1000"/>
              </a:spcBef>
              <a:buFont typeface="Arial" charset="0"/>
              <a:buChar char="•"/>
              <a:defRPr sz="2800">
                <a:solidFill>
                  <a:schemeClr val="tx1"/>
                </a:solidFill>
                <a:latin typeface="Georgia" charset="0"/>
                <a:ea typeface="MS PGothic" charset="-128"/>
              </a:defRPr>
            </a:lvl1pPr>
            <a:lvl2pPr marL="742950" indent="-285750">
              <a:lnSpc>
                <a:spcPct val="90000"/>
              </a:lnSpc>
              <a:spcBef>
                <a:spcPts val="500"/>
              </a:spcBef>
              <a:buFont typeface="Arial" charset="0"/>
              <a:buChar char="•"/>
              <a:defRPr sz="2400">
                <a:solidFill>
                  <a:schemeClr val="tx1"/>
                </a:solidFill>
                <a:latin typeface="Georgia" charset="0"/>
                <a:ea typeface="MS PGothic" charset="-128"/>
              </a:defRPr>
            </a:lvl2pPr>
            <a:lvl3pPr marL="1143000" indent="-228600">
              <a:lnSpc>
                <a:spcPct val="90000"/>
              </a:lnSpc>
              <a:spcBef>
                <a:spcPts val="500"/>
              </a:spcBef>
              <a:buFont typeface="Arial" charset="0"/>
              <a:buChar char="•"/>
              <a:defRPr sz="2000">
                <a:solidFill>
                  <a:schemeClr val="tx1"/>
                </a:solidFill>
                <a:latin typeface="Georgia" charset="0"/>
                <a:ea typeface="MS PGothic" charset="-128"/>
              </a:defRPr>
            </a:lvl3pPr>
            <a:lvl4pPr marL="1600200" indent="-228600">
              <a:lnSpc>
                <a:spcPct val="90000"/>
              </a:lnSpc>
              <a:spcBef>
                <a:spcPts val="500"/>
              </a:spcBef>
              <a:buFont typeface="Arial" charset="0"/>
              <a:buChar char="•"/>
              <a:defRPr>
                <a:solidFill>
                  <a:schemeClr val="tx1"/>
                </a:solidFill>
                <a:latin typeface="Georgia" charset="0"/>
                <a:ea typeface="MS PGothic" charset="-128"/>
              </a:defRPr>
            </a:lvl4pPr>
            <a:lvl5pPr marL="2057400" indent="-228600">
              <a:lnSpc>
                <a:spcPct val="90000"/>
              </a:lnSpc>
              <a:spcBef>
                <a:spcPts val="500"/>
              </a:spcBef>
              <a:buFont typeface="Arial" charset="0"/>
              <a:buChar char="•"/>
              <a:defRPr>
                <a:solidFill>
                  <a:schemeClr val="tx1"/>
                </a:solidFill>
                <a:latin typeface="Georgia" charset="0"/>
                <a:ea typeface="MS PGothic" charset="-128"/>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9pPr>
          </a:lstStyle>
          <a:p>
            <a:pPr algn="ctr" defTabSz="457200">
              <a:lnSpc>
                <a:spcPct val="100000"/>
              </a:lnSpc>
              <a:spcBef>
                <a:spcPts val="0"/>
              </a:spcBef>
              <a:spcAft>
                <a:spcPts val="300"/>
              </a:spcAft>
              <a:buNone/>
              <a:defRPr/>
            </a:pPr>
            <a:r>
              <a:rPr lang="en-US" altLang="en-US" sz="1100" b="1">
                <a:solidFill>
                  <a:srgbClr val="FFFFFF"/>
                </a:solidFill>
                <a:latin typeface="Arial Black" panose="020B0A04020102020204"/>
              </a:rPr>
              <a:t>Likely Democrat</a:t>
            </a:r>
          </a:p>
          <a:p>
            <a:pPr algn="ctr" defTabSz="457200">
              <a:lnSpc>
                <a:spcPct val="100000"/>
              </a:lnSpc>
              <a:spcBef>
                <a:spcPts val="0"/>
              </a:spcBef>
              <a:spcAft>
                <a:spcPts val="300"/>
              </a:spcAft>
              <a:buNone/>
              <a:defRPr/>
            </a:pPr>
            <a:r>
              <a:rPr lang="en-US" altLang="en-US" sz="1000" b="1">
                <a:solidFill>
                  <a:srgbClr val="FFFFFF"/>
                </a:solidFill>
                <a:latin typeface="Arial" panose="020B0604020202020204"/>
              </a:rPr>
              <a:t>19 DEM</a:t>
            </a:r>
            <a:endParaRPr lang="en-US" altLang="en-US" sz="800" b="1">
              <a:solidFill>
                <a:srgbClr val="FFFFFF"/>
              </a:solidFill>
              <a:latin typeface="Arial" panose="020B0604020202020204"/>
            </a:endParaRPr>
          </a:p>
        </p:txBody>
      </p:sp>
      <p:sp>
        <p:nvSpPr>
          <p:cNvPr id="34" name="TextBox 33">
            <a:extLst>
              <a:ext uri="{FF2B5EF4-FFF2-40B4-BE49-F238E27FC236}">
                <a16:creationId xmlns:a16="http://schemas.microsoft.com/office/drawing/2014/main" id="{800872DC-D235-671A-D560-A813B0666038}"/>
              </a:ext>
            </a:extLst>
          </p:cNvPr>
          <p:cNvSpPr txBox="1"/>
          <p:nvPr/>
        </p:nvSpPr>
        <p:spPr>
          <a:xfrm>
            <a:off x="2160990" y="6224624"/>
            <a:ext cx="3137040" cy="200055"/>
          </a:xfrm>
          <a:prstGeom prst="rect">
            <a:avLst/>
          </a:prstGeom>
          <a:noFill/>
        </p:spPr>
        <p:txBody>
          <a:bodyPr wrap="none" rtlCol="0" anchor="b" anchorCtr="0">
            <a:noAutofit/>
          </a:bodyPr>
          <a:lstStyle/>
          <a:p>
            <a:pPr defTabSz="457200"/>
            <a:r>
              <a:rPr lang="en-US" sz="700" spc="200">
                <a:solidFill>
                  <a:srgbClr val="E7E6E6">
                    <a:lumMod val="50000"/>
                  </a:srgbClr>
                </a:solidFill>
                <a:latin typeface="Arial" panose="020B0604020202020204"/>
              </a:rPr>
              <a:t>SOURCE</a:t>
            </a:r>
            <a:r>
              <a:rPr lang="en-US" sz="700" spc="200">
                <a:solidFill>
                  <a:srgbClr val="00A8E1"/>
                </a:solidFill>
                <a:latin typeface="Arial" panose="020B0604020202020204"/>
              </a:rPr>
              <a:t> </a:t>
            </a:r>
            <a:r>
              <a:rPr lang="en-US" sz="700" i="1">
                <a:solidFill>
                  <a:srgbClr val="E7E6E6">
                    <a:lumMod val="75000"/>
                  </a:srgbClr>
                </a:solidFill>
                <a:latin typeface="Arial" panose="020B0604020202020204"/>
              </a:rPr>
              <a:t>The Cook Political Report with Amy Walter</a:t>
            </a:r>
          </a:p>
        </p:txBody>
      </p:sp>
      <p:sp>
        <p:nvSpPr>
          <p:cNvPr id="42" name="TextBox 41">
            <a:extLst>
              <a:ext uri="{FF2B5EF4-FFF2-40B4-BE49-F238E27FC236}">
                <a16:creationId xmlns:a16="http://schemas.microsoft.com/office/drawing/2014/main" id="{543BD8F9-1CD5-6B01-0938-4FD82EDC93FE}"/>
              </a:ext>
            </a:extLst>
          </p:cNvPr>
          <p:cNvSpPr txBox="1"/>
          <p:nvPr/>
        </p:nvSpPr>
        <p:spPr>
          <a:xfrm>
            <a:off x="2160990" y="6346957"/>
            <a:ext cx="2183611" cy="200055"/>
          </a:xfrm>
          <a:prstGeom prst="rect">
            <a:avLst/>
          </a:prstGeom>
          <a:noFill/>
        </p:spPr>
        <p:txBody>
          <a:bodyPr wrap="none" rtlCol="0">
            <a:spAutoFit/>
          </a:bodyPr>
          <a:lstStyle/>
          <a:p>
            <a:pPr defTabSz="457200"/>
            <a:r>
              <a:rPr lang="en-US" sz="700" spc="200">
                <a:solidFill>
                  <a:srgbClr val="55C6B5"/>
                </a:solidFill>
                <a:latin typeface="Arial" panose="020B0604020202020204"/>
              </a:rPr>
              <a:t>PRESENTATION CENTER </a:t>
            </a:r>
            <a:r>
              <a:rPr lang="en-US" sz="700">
                <a:solidFill>
                  <a:srgbClr val="E7E6E6">
                    <a:lumMod val="75000"/>
                  </a:srgbClr>
                </a:solidFill>
                <a:latin typeface="Arial" panose="020B0604020202020204"/>
              </a:rPr>
              <a:t>10/21/25</a:t>
            </a:r>
          </a:p>
        </p:txBody>
      </p:sp>
      <p:sp>
        <p:nvSpPr>
          <p:cNvPr id="39" name="Rounded Rectangle 74">
            <a:extLst>
              <a:ext uri="{FF2B5EF4-FFF2-40B4-BE49-F238E27FC236}">
                <a16:creationId xmlns:a16="http://schemas.microsoft.com/office/drawing/2014/main" id="{E1CD84A0-8983-4B40-A418-0E283B8033E3}"/>
              </a:ext>
            </a:extLst>
          </p:cNvPr>
          <p:cNvSpPr/>
          <p:nvPr/>
        </p:nvSpPr>
        <p:spPr>
          <a:xfrm>
            <a:off x="7889718" y="202562"/>
            <a:ext cx="2468880" cy="538401"/>
          </a:xfrm>
          <a:prstGeom prst="roundRect">
            <a:avLst>
              <a:gd name="adj" fmla="val 4923"/>
            </a:avLst>
          </a:prstGeom>
          <a:solidFill>
            <a:schemeClr val="bg1"/>
          </a:solidFill>
          <a:ln>
            <a:solidFill>
              <a:schemeClr val="bg2"/>
            </a:solidFill>
          </a:ln>
        </p:spPr>
        <p:style>
          <a:lnRef idx="2">
            <a:schemeClr val="dk1"/>
          </a:lnRef>
          <a:fillRef idx="1">
            <a:schemeClr val="lt1"/>
          </a:fillRef>
          <a:effectRef idx="0">
            <a:schemeClr val="dk1"/>
          </a:effectRef>
          <a:fontRef idx="minor">
            <a:schemeClr val="dk1"/>
          </a:fontRef>
        </p:style>
        <p:txBody>
          <a:bodyPr wrap="square" lIns="64008" rIns="64008" rtlCol="0" anchor="t">
            <a:spAutoFit/>
          </a:bodyPr>
          <a:lstStyle/>
          <a:p>
            <a:pPr defTabSz="457200">
              <a:spcAft>
                <a:spcPts val="600"/>
              </a:spcAft>
            </a:pPr>
            <a:r>
              <a:rPr lang="en-US" sz="700" cap="all" spc="200">
                <a:solidFill>
                  <a:srgbClr val="1A4580"/>
                </a:solidFill>
                <a:latin typeface="Arial" panose="020B0604020202020204"/>
              </a:rPr>
              <a:t>2026 HOUSE RACES IN-DEPTH</a:t>
            </a:r>
            <a:endParaRPr lang="en-US" sz="800" cap="all" spc="200">
              <a:solidFill>
                <a:srgbClr val="1A4580"/>
              </a:solidFill>
              <a:latin typeface="Arial" panose="020B0604020202020204"/>
            </a:endParaRPr>
          </a:p>
          <a:p>
            <a:pPr defTabSz="457200">
              <a:spcAft>
                <a:spcPts val="600"/>
              </a:spcAft>
            </a:pPr>
            <a:r>
              <a:rPr lang="en-US" sz="800">
                <a:solidFill>
                  <a:srgbClr val="000000"/>
                </a:solidFill>
                <a:latin typeface="Arial" panose="020B0604020202020204"/>
              </a:rPr>
              <a:t>For more insight on the 2026 House races, visit </a:t>
            </a:r>
            <a:r>
              <a:rPr lang="en-US" sz="800" i="1">
                <a:solidFill>
                  <a:srgbClr val="1A4580"/>
                </a:solidFill>
                <a:latin typeface="Arial" panose="020B0604020202020204"/>
                <a:hlinkClick r:id="rId3">
                  <a:extLst>
                    <a:ext uri="{A12FA001-AC4F-418D-AE19-62706E023703}">
                      <ahyp:hlinkClr xmlns:ahyp="http://schemas.microsoft.com/office/drawing/2018/hyperlinkcolor" val="tx"/>
                    </a:ext>
                  </a:extLst>
                </a:hlinkClick>
              </a:rPr>
              <a:t>The Cook Political Report with Amy Walter</a:t>
            </a:r>
            <a:r>
              <a:rPr lang="en-US" sz="800">
                <a:solidFill>
                  <a:srgbClr val="000000"/>
                </a:solidFill>
                <a:latin typeface="Arial" panose="020B0604020202020204"/>
              </a:rPr>
              <a:t>. </a:t>
            </a:r>
          </a:p>
        </p:txBody>
      </p:sp>
      <p:sp>
        <p:nvSpPr>
          <p:cNvPr id="38" name="TextBox 2">
            <a:extLst>
              <a:ext uri="{FF2B5EF4-FFF2-40B4-BE49-F238E27FC236}">
                <a16:creationId xmlns:a16="http://schemas.microsoft.com/office/drawing/2014/main" id="{B1501838-B89E-5E78-81AA-29B58D0C5EA8}"/>
              </a:ext>
            </a:extLst>
          </p:cNvPr>
          <p:cNvSpPr txBox="1">
            <a:spLocks noChangeArrowheads="1"/>
          </p:cNvSpPr>
          <p:nvPr/>
        </p:nvSpPr>
        <p:spPr bwMode="auto">
          <a:xfrm>
            <a:off x="5473309" y="2400846"/>
            <a:ext cx="1492053" cy="3772975"/>
          </a:xfrm>
          <a:prstGeom prst="roundRect">
            <a:avLst>
              <a:gd name="adj" fmla="val 3737"/>
            </a:avLst>
          </a:prstGeom>
          <a:noFill/>
          <a:ln>
            <a:noFill/>
          </a:ln>
        </p:spPr>
        <p:txBody>
          <a:bodyPr wrap="square" lIns="64008" tIns="45720" rIns="64008" bIns="91440" anchor="t" anchorCtr="0">
            <a:noAutofit/>
          </a:bodyPr>
          <a:lstStyle>
            <a:lvl1pPr>
              <a:lnSpc>
                <a:spcPct val="90000"/>
              </a:lnSpc>
              <a:spcBef>
                <a:spcPts val="1000"/>
              </a:spcBef>
              <a:buFont typeface="Arial" charset="0"/>
              <a:buChar char="•"/>
              <a:defRPr sz="2800">
                <a:solidFill>
                  <a:schemeClr val="tx1"/>
                </a:solidFill>
                <a:latin typeface="Georgia" charset="0"/>
                <a:ea typeface="MS PGothic" charset="-128"/>
              </a:defRPr>
            </a:lvl1pPr>
            <a:lvl2pPr marL="742950" indent="-285750">
              <a:lnSpc>
                <a:spcPct val="90000"/>
              </a:lnSpc>
              <a:spcBef>
                <a:spcPts val="500"/>
              </a:spcBef>
              <a:buFont typeface="Arial" charset="0"/>
              <a:buChar char="•"/>
              <a:defRPr sz="2400">
                <a:solidFill>
                  <a:schemeClr val="tx1"/>
                </a:solidFill>
                <a:latin typeface="Georgia" charset="0"/>
                <a:ea typeface="MS PGothic" charset="-128"/>
              </a:defRPr>
            </a:lvl2pPr>
            <a:lvl3pPr marL="1143000" indent="-228600">
              <a:lnSpc>
                <a:spcPct val="90000"/>
              </a:lnSpc>
              <a:spcBef>
                <a:spcPts val="500"/>
              </a:spcBef>
              <a:buFont typeface="Arial" charset="0"/>
              <a:buChar char="•"/>
              <a:defRPr sz="2000">
                <a:solidFill>
                  <a:schemeClr val="tx1"/>
                </a:solidFill>
                <a:latin typeface="Georgia" charset="0"/>
                <a:ea typeface="MS PGothic" charset="-128"/>
              </a:defRPr>
            </a:lvl3pPr>
            <a:lvl4pPr marL="1600200" indent="-228600">
              <a:lnSpc>
                <a:spcPct val="90000"/>
              </a:lnSpc>
              <a:spcBef>
                <a:spcPts val="500"/>
              </a:spcBef>
              <a:buFont typeface="Arial" charset="0"/>
              <a:buChar char="•"/>
              <a:defRPr>
                <a:solidFill>
                  <a:schemeClr val="tx1"/>
                </a:solidFill>
                <a:latin typeface="Georgia" charset="0"/>
                <a:ea typeface="MS PGothic" charset="-128"/>
              </a:defRPr>
            </a:lvl4pPr>
            <a:lvl5pPr marL="2057400" indent="-228600">
              <a:lnSpc>
                <a:spcPct val="90000"/>
              </a:lnSpc>
              <a:spcBef>
                <a:spcPts val="500"/>
              </a:spcBef>
              <a:buFont typeface="Arial" charset="0"/>
              <a:buChar char="•"/>
              <a:defRPr>
                <a:solidFill>
                  <a:schemeClr val="tx1"/>
                </a:solidFill>
                <a:latin typeface="Georgia" charset="0"/>
                <a:ea typeface="MS PGothic" charset="-128"/>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9pPr>
          </a:lstStyle>
          <a:p>
            <a:pPr defTabSz="457200">
              <a:lnSpc>
                <a:spcPct val="100000"/>
              </a:lnSpc>
              <a:spcBef>
                <a:spcPts val="0"/>
              </a:spcBef>
              <a:spcAft>
                <a:spcPts val="300"/>
              </a:spcAft>
              <a:buNone/>
            </a:pPr>
            <a:r>
              <a:rPr lang="en-US" sz="1000" i="1">
                <a:solidFill>
                  <a:srgbClr val="1E487E"/>
                </a:solidFill>
                <a:latin typeface="Arial" panose="020B0604020202020204"/>
              </a:rPr>
              <a:t>CA-13 Gray</a:t>
            </a:r>
          </a:p>
          <a:p>
            <a:pPr defTabSz="457200">
              <a:lnSpc>
                <a:spcPct val="100000"/>
              </a:lnSpc>
              <a:spcBef>
                <a:spcPts val="0"/>
              </a:spcBef>
              <a:spcAft>
                <a:spcPts val="300"/>
              </a:spcAft>
              <a:buNone/>
            </a:pPr>
            <a:r>
              <a:rPr lang="en-US" sz="1000" i="1">
                <a:solidFill>
                  <a:srgbClr val="1E487E"/>
                </a:solidFill>
                <a:latin typeface="Arial" panose="020B0604020202020204"/>
              </a:rPr>
              <a:t>CA-45 Tran</a:t>
            </a:r>
          </a:p>
          <a:p>
            <a:pPr defTabSz="457200">
              <a:lnSpc>
                <a:spcPct val="100000"/>
              </a:lnSpc>
              <a:spcBef>
                <a:spcPts val="0"/>
              </a:spcBef>
              <a:spcAft>
                <a:spcPts val="300"/>
              </a:spcAft>
              <a:buNone/>
            </a:pPr>
            <a:r>
              <a:rPr lang="en-US" sz="1000">
                <a:solidFill>
                  <a:srgbClr val="1E487E"/>
                </a:solidFill>
                <a:latin typeface="Arial" panose="020B0604020202020204"/>
              </a:rPr>
              <a:t>ME-02 Golden</a:t>
            </a:r>
          </a:p>
          <a:p>
            <a:pPr defTabSz="457200">
              <a:lnSpc>
                <a:spcPct val="100000"/>
              </a:lnSpc>
              <a:spcBef>
                <a:spcPts val="0"/>
              </a:spcBef>
              <a:spcAft>
                <a:spcPts val="300"/>
              </a:spcAft>
              <a:buNone/>
            </a:pPr>
            <a:r>
              <a:rPr lang="en-US" sz="1000">
                <a:solidFill>
                  <a:srgbClr val="1E487E"/>
                </a:solidFill>
                <a:latin typeface="Arial" panose="020B0604020202020204"/>
              </a:rPr>
              <a:t>NC-01 Davis</a:t>
            </a:r>
          </a:p>
          <a:p>
            <a:pPr defTabSz="457200">
              <a:lnSpc>
                <a:spcPct val="100000"/>
              </a:lnSpc>
              <a:spcBef>
                <a:spcPts val="0"/>
              </a:spcBef>
              <a:spcAft>
                <a:spcPts val="300"/>
              </a:spcAft>
              <a:buNone/>
            </a:pPr>
            <a:r>
              <a:rPr lang="en-US" sz="1000">
                <a:solidFill>
                  <a:srgbClr val="1E487E"/>
                </a:solidFill>
                <a:latin typeface="Arial" panose="020B0604020202020204"/>
              </a:rPr>
              <a:t>NM-02 Vasquez</a:t>
            </a:r>
          </a:p>
          <a:p>
            <a:pPr defTabSz="457200">
              <a:lnSpc>
                <a:spcPct val="100000"/>
              </a:lnSpc>
              <a:spcBef>
                <a:spcPts val="0"/>
              </a:spcBef>
              <a:spcAft>
                <a:spcPts val="300"/>
              </a:spcAft>
              <a:buNone/>
            </a:pPr>
            <a:r>
              <a:rPr lang="en-US" sz="1000" i="1">
                <a:solidFill>
                  <a:srgbClr val="1E487E"/>
                </a:solidFill>
                <a:latin typeface="Arial" panose="020B0604020202020204"/>
              </a:rPr>
              <a:t>NY-04 Gillen</a:t>
            </a:r>
          </a:p>
          <a:p>
            <a:pPr defTabSz="457200">
              <a:lnSpc>
                <a:spcPct val="100000"/>
              </a:lnSpc>
              <a:spcBef>
                <a:spcPts val="0"/>
              </a:spcBef>
              <a:spcAft>
                <a:spcPts val="300"/>
              </a:spcAft>
              <a:buNone/>
            </a:pPr>
            <a:r>
              <a:rPr lang="en-US" sz="1000">
                <a:solidFill>
                  <a:srgbClr val="1E487E"/>
                </a:solidFill>
                <a:latin typeface="Arial" panose="020B0604020202020204"/>
              </a:rPr>
              <a:t>OH-09 Kaptur</a:t>
            </a:r>
          </a:p>
          <a:p>
            <a:pPr defTabSz="457200">
              <a:lnSpc>
                <a:spcPct val="100000"/>
              </a:lnSpc>
              <a:spcBef>
                <a:spcPts val="0"/>
              </a:spcBef>
              <a:spcAft>
                <a:spcPts val="300"/>
              </a:spcAft>
              <a:buNone/>
            </a:pPr>
            <a:r>
              <a:rPr lang="en-US" sz="1000">
                <a:solidFill>
                  <a:srgbClr val="1E487E"/>
                </a:solidFill>
                <a:latin typeface="Arial" panose="020B0604020202020204"/>
              </a:rPr>
              <a:t>OH-13 Sykes</a:t>
            </a:r>
          </a:p>
          <a:p>
            <a:pPr defTabSz="457200">
              <a:lnSpc>
                <a:spcPct val="100000"/>
              </a:lnSpc>
              <a:spcBef>
                <a:spcPts val="0"/>
              </a:spcBef>
              <a:spcAft>
                <a:spcPts val="300"/>
              </a:spcAft>
              <a:buNone/>
            </a:pPr>
            <a:r>
              <a:rPr lang="en-US" sz="1000">
                <a:solidFill>
                  <a:srgbClr val="1E487E"/>
                </a:solidFill>
                <a:latin typeface="Arial" panose="020B0604020202020204"/>
              </a:rPr>
              <a:t>TX-28 Cuellar</a:t>
            </a:r>
          </a:p>
          <a:p>
            <a:pPr defTabSz="457200">
              <a:lnSpc>
                <a:spcPct val="100000"/>
              </a:lnSpc>
              <a:spcBef>
                <a:spcPts val="0"/>
              </a:spcBef>
              <a:spcAft>
                <a:spcPts val="300"/>
              </a:spcAft>
              <a:buNone/>
            </a:pPr>
            <a:r>
              <a:rPr lang="en-US" sz="1000">
                <a:solidFill>
                  <a:srgbClr val="1E487E"/>
                </a:solidFill>
                <a:latin typeface="Arial" panose="020B0604020202020204"/>
              </a:rPr>
              <a:t>WA-03 Perez</a:t>
            </a:r>
          </a:p>
          <a:p>
            <a:pPr defTabSz="457200">
              <a:lnSpc>
                <a:spcPct val="100000"/>
              </a:lnSpc>
              <a:spcBef>
                <a:spcPts val="0"/>
              </a:spcBef>
              <a:spcAft>
                <a:spcPts val="300"/>
              </a:spcAft>
              <a:buNone/>
            </a:pPr>
            <a:r>
              <a:rPr lang="en-US" sz="1000">
                <a:solidFill>
                  <a:srgbClr val="BC3939"/>
                </a:solidFill>
                <a:latin typeface="Arial" panose="020B0604020202020204"/>
              </a:rPr>
              <a:t>AZ-01- OPEN (Schweikert)</a:t>
            </a:r>
          </a:p>
          <a:p>
            <a:pPr defTabSz="457200">
              <a:lnSpc>
                <a:spcPct val="100000"/>
              </a:lnSpc>
              <a:spcBef>
                <a:spcPts val="0"/>
              </a:spcBef>
              <a:spcAft>
                <a:spcPts val="300"/>
              </a:spcAft>
              <a:buNone/>
            </a:pPr>
            <a:r>
              <a:rPr lang="en-US" sz="1000">
                <a:solidFill>
                  <a:srgbClr val="BC3939"/>
                </a:solidFill>
                <a:latin typeface="Arial" panose="020B0604020202020204"/>
              </a:rPr>
              <a:t>AZ-06 Ciscomani</a:t>
            </a:r>
          </a:p>
          <a:p>
            <a:pPr defTabSz="457200">
              <a:lnSpc>
                <a:spcPct val="100000"/>
              </a:lnSpc>
              <a:spcBef>
                <a:spcPts val="0"/>
              </a:spcBef>
              <a:spcAft>
                <a:spcPts val="300"/>
              </a:spcAft>
              <a:buNone/>
            </a:pPr>
            <a:r>
              <a:rPr lang="en-US" sz="1000" i="1">
                <a:solidFill>
                  <a:srgbClr val="BC3939"/>
                </a:solidFill>
                <a:latin typeface="Arial" panose="020B0604020202020204"/>
              </a:rPr>
              <a:t>CO-08 Evans</a:t>
            </a:r>
          </a:p>
          <a:p>
            <a:pPr defTabSz="457200">
              <a:lnSpc>
                <a:spcPct val="100000"/>
              </a:lnSpc>
              <a:spcBef>
                <a:spcPts val="0"/>
              </a:spcBef>
              <a:spcAft>
                <a:spcPts val="300"/>
              </a:spcAft>
              <a:buNone/>
            </a:pPr>
            <a:r>
              <a:rPr lang="en-US" sz="1000">
                <a:solidFill>
                  <a:srgbClr val="BC3939"/>
                </a:solidFill>
                <a:latin typeface="Arial" panose="020B0604020202020204"/>
              </a:rPr>
              <a:t>IA-01 Miller-Meeks</a:t>
            </a:r>
          </a:p>
          <a:p>
            <a:pPr defTabSz="457200">
              <a:lnSpc>
                <a:spcPct val="100000"/>
              </a:lnSpc>
              <a:spcBef>
                <a:spcPts val="0"/>
              </a:spcBef>
              <a:spcAft>
                <a:spcPts val="300"/>
              </a:spcAft>
              <a:buNone/>
            </a:pPr>
            <a:r>
              <a:rPr lang="en-US" sz="1000">
                <a:solidFill>
                  <a:srgbClr val="BC3939"/>
                </a:solidFill>
                <a:latin typeface="Arial" panose="020B0604020202020204"/>
              </a:rPr>
              <a:t>MI-07 Barrett</a:t>
            </a:r>
          </a:p>
          <a:p>
            <a:pPr defTabSz="457200">
              <a:lnSpc>
                <a:spcPct val="100000"/>
              </a:lnSpc>
              <a:spcBef>
                <a:spcPts val="0"/>
              </a:spcBef>
              <a:spcAft>
                <a:spcPts val="300"/>
              </a:spcAft>
              <a:buNone/>
            </a:pPr>
            <a:r>
              <a:rPr lang="en-US" sz="1000" i="1">
                <a:solidFill>
                  <a:srgbClr val="BC3939"/>
                </a:solidFill>
                <a:latin typeface="Arial" panose="020B0604020202020204"/>
              </a:rPr>
              <a:t>PA-07 Mackenzie</a:t>
            </a:r>
          </a:p>
          <a:p>
            <a:pPr defTabSz="457200">
              <a:lnSpc>
                <a:spcPct val="100000"/>
              </a:lnSpc>
              <a:spcBef>
                <a:spcPts val="0"/>
              </a:spcBef>
              <a:spcAft>
                <a:spcPts val="300"/>
              </a:spcAft>
              <a:buNone/>
            </a:pPr>
            <a:r>
              <a:rPr lang="en-US" sz="1000" i="1">
                <a:solidFill>
                  <a:srgbClr val="BC3939"/>
                </a:solidFill>
                <a:latin typeface="Arial" panose="020B0604020202020204"/>
              </a:rPr>
              <a:t>PA-10 Perry</a:t>
            </a:r>
          </a:p>
          <a:p>
            <a:pPr defTabSz="457200">
              <a:lnSpc>
                <a:spcPct val="100000"/>
              </a:lnSpc>
              <a:spcBef>
                <a:spcPts val="0"/>
              </a:spcBef>
              <a:spcAft>
                <a:spcPts val="300"/>
              </a:spcAft>
              <a:buNone/>
            </a:pPr>
            <a:r>
              <a:rPr lang="en-US" sz="1000">
                <a:solidFill>
                  <a:srgbClr val="BC3939"/>
                </a:solidFill>
                <a:latin typeface="Arial" panose="020B0604020202020204"/>
              </a:rPr>
              <a:t>WI-03 Van Orden</a:t>
            </a:r>
            <a:endParaRPr lang="en-US" altLang="en-US" sz="1000" b="1" i="1">
              <a:solidFill>
                <a:srgbClr val="BC3939"/>
              </a:solidFill>
              <a:latin typeface="Arial" panose="020B0604020202020204"/>
              <a:ea typeface="Verdana" panose="020B0604030504040204" pitchFamily="34" charset="0"/>
              <a:cs typeface="Verdana" panose="020B0604030504040204" pitchFamily="34" charset="0"/>
            </a:endParaRPr>
          </a:p>
        </p:txBody>
      </p:sp>
      <p:sp>
        <p:nvSpPr>
          <p:cNvPr id="2" name="TextBox 2">
            <a:extLst>
              <a:ext uri="{FF2B5EF4-FFF2-40B4-BE49-F238E27FC236}">
                <a16:creationId xmlns:a16="http://schemas.microsoft.com/office/drawing/2014/main" id="{DBC02994-64FB-C868-5F46-FB975143C2F0}"/>
              </a:ext>
            </a:extLst>
          </p:cNvPr>
          <p:cNvSpPr txBox="1">
            <a:spLocks noChangeArrowheads="1"/>
          </p:cNvSpPr>
          <p:nvPr/>
        </p:nvSpPr>
        <p:spPr bwMode="auto">
          <a:xfrm>
            <a:off x="7823043" y="5192919"/>
            <a:ext cx="1737360" cy="794147"/>
          </a:xfrm>
          <a:prstGeom prst="roundRect">
            <a:avLst>
              <a:gd name="adj" fmla="val 11192"/>
            </a:avLst>
          </a:prstGeom>
          <a:noFill/>
          <a:ln w="12700">
            <a:solidFill>
              <a:schemeClr val="bg2"/>
            </a:solidFill>
          </a:ln>
        </p:spPr>
        <p:txBody>
          <a:bodyPr wrap="square" lIns="91440" tIns="91440" rIns="91440" bIns="91440" anchor="t" anchorCtr="0">
            <a:spAutoFit/>
          </a:bodyPr>
          <a:lstStyle>
            <a:lvl1pPr>
              <a:lnSpc>
                <a:spcPct val="90000"/>
              </a:lnSpc>
              <a:spcBef>
                <a:spcPts val="1000"/>
              </a:spcBef>
              <a:buFont typeface="Arial" charset="0"/>
              <a:buChar char="•"/>
              <a:defRPr sz="2800">
                <a:solidFill>
                  <a:schemeClr val="tx1"/>
                </a:solidFill>
                <a:latin typeface="Georgia" charset="0"/>
                <a:ea typeface="MS PGothic" charset="-128"/>
              </a:defRPr>
            </a:lvl1pPr>
            <a:lvl2pPr marL="742950" indent="-285750">
              <a:lnSpc>
                <a:spcPct val="90000"/>
              </a:lnSpc>
              <a:spcBef>
                <a:spcPts val="500"/>
              </a:spcBef>
              <a:buFont typeface="Arial" charset="0"/>
              <a:buChar char="•"/>
              <a:defRPr sz="2400">
                <a:solidFill>
                  <a:schemeClr val="tx1"/>
                </a:solidFill>
                <a:latin typeface="Georgia" charset="0"/>
                <a:ea typeface="MS PGothic" charset="-128"/>
              </a:defRPr>
            </a:lvl2pPr>
            <a:lvl3pPr marL="1143000" indent="-228600">
              <a:lnSpc>
                <a:spcPct val="90000"/>
              </a:lnSpc>
              <a:spcBef>
                <a:spcPts val="500"/>
              </a:spcBef>
              <a:buFont typeface="Arial" charset="0"/>
              <a:buChar char="•"/>
              <a:defRPr sz="2000">
                <a:solidFill>
                  <a:schemeClr val="tx1"/>
                </a:solidFill>
                <a:latin typeface="Georgia" charset="0"/>
                <a:ea typeface="MS PGothic" charset="-128"/>
              </a:defRPr>
            </a:lvl3pPr>
            <a:lvl4pPr marL="1600200" indent="-228600">
              <a:lnSpc>
                <a:spcPct val="90000"/>
              </a:lnSpc>
              <a:spcBef>
                <a:spcPts val="500"/>
              </a:spcBef>
              <a:buFont typeface="Arial" charset="0"/>
              <a:buChar char="•"/>
              <a:defRPr>
                <a:solidFill>
                  <a:schemeClr val="tx1"/>
                </a:solidFill>
                <a:latin typeface="Georgia" charset="0"/>
                <a:ea typeface="MS PGothic" charset="-128"/>
              </a:defRPr>
            </a:lvl4pPr>
            <a:lvl5pPr marL="2057400" indent="-228600">
              <a:lnSpc>
                <a:spcPct val="90000"/>
              </a:lnSpc>
              <a:spcBef>
                <a:spcPts val="500"/>
              </a:spcBef>
              <a:buFont typeface="Arial" charset="0"/>
              <a:buChar char="•"/>
              <a:defRPr>
                <a:solidFill>
                  <a:schemeClr val="tx1"/>
                </a:solidFill>
                <a:latin typeface="Georgia" charset="0"/>
                <a:ea typeface="MS PGothic" charset="-128"/>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9pPr>
          </a:lstStyle>
          <a:p>
            <a:pPr defTabSz="457200">
              <a:lnSpc>
                <a:spcPct val="100000"/>
              </a:lnSpc>
              <a:spcBef>
                <a:spcPct val="0"/>
              </a:spcBef>
              <a:spcAft>
                <a:spcPts val="200"/>
              </a:spcAft>
              <a:buNone/>
              <a:defRPr/>
            </a:pPr>
            <a:r>
              <a:rPr lang="en-US" altLang="en-US" sz="1100">
                <a:solidFill>
                  <a:srgbClr val="1A4580"/>
                </a:solidFill>
                <a:latin typeface="Arial" panose="020B0604020202020204"/>
                <a:cs typeface="Arial" panose="020B0604020202020204" pitchFamily="34" charset="0"/>
              </a:rPr>
              <a:t>Democrat-held seat</a:t>
            </a:r>
            <a:r>
              <a:rPr lang="en-US" altLang="en-US" sz="1100">
                <a:solidFill>
                  <a:srgbClr val="0080E4"/>
                </a:solidFill>
                <a:latin typeface="Arial" panose="020B0604020202020204"/>
                <a:cs typeface="Arial" panose="020B0604020202020204" pitchFamily="34" charset="0"/>
              </a:rPr>
              <a:t>	</a:t>
            </a:r>
          </a:p>
          <a:p>
            <a:pPr defTabSz="457200">
              <a:lnSpc>
                <a:spcPct val="100000"/>
              </a:lnSpc>
              <a:spcBef>
                <a:spcPct val="0"/>
              </a:spcBef>
              <a:spcAft>
                <a:spcPts val="200"/>
              </a:spcAft>
              <a:buNone/>
              <a:defRPr/>
            </a:pPr>
            <a:r>
              <a:rPr lang="en-US" altLang="en-US" sz="1100">
                <a:solidFill>
                  <a:srgbClr val="BC3939"/>
                </a:solidFill>
                <a:latin typeface="Arial" panose="020B0604020202020204"/>
                <a:cs typeface="Arial" panose="020B0604020202020204" pitchFamily="34" charset="0"/>
              </a:rPr>
              <a:t>Republican-held seat  </a:t>
            </a:r>
          </a:p>
          <a:p>
            <a:pPr defTabSz="457200">
              <a:lnSpc>
                <a:spcPct val="100000"/>
              </a:lnSpc>
              <a:spcBef>
                <a:spcPct val="0"/>
              </a:spcBef>
              <a:spcAft>
                <a:spcPts val="200"/>
              </a:spcAft>
              <a:buNone/>
              <a:defRPr/>
            </a:pPr>
            <a:r>
              <a:rPr lang="en-US" altLang="en-US" sz="1100" i="1">
                <a:solidFill>
                  <a:srgbClr val="000000"/>
                </a:solidFill>
                <a:latin typeface="Arial" panose="020B0604020202020204"/>
                <a:cs typeface="Arial" panose="020B0604020202020204" pitchFamily="34" charset="0"/>
              </a:rPr>
              <a:t>Freshman member</a:t>
            </a:r>
          </a:p>
        </p:txBody>
      </p:sp>
    </p:spTree>
    <p:extLst>
      <p:ext uri="{BB962C8B-B14F-4D97-AF65-F5344CB8AC3E}">
        <p14:creationId xmlns:p14="http://schemas.microsoft.com/office/powerpoint/2010/main" val="8222272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8AAAFE-518D-326A-195C-8E184D2CC35F}"/>
              </a:ext>
            </a:extLst>
          </p:cNvPr>
          <p:cNvSpPr>
            <a:spLocks noGrp="1"/>
          </p:cNvSpPr>
          <p:nvPr>
            <p:ph type="title"/>
          </p:nvPr>
        </p:nvSpPr>
        <p:spPr>
          <a:xfrm>
            <a:off x="2489201" y="820133"/>
            <a:ext cx="7339814" cy="723622"/>
          </a:xfrm>
        </p:spPr>
        <p:txBody>
          <a:bodyPr/>
          <a:lstStyle/>
          <a:p>
            <a:r>
              <a:rPr lang="en-US"/>
              <a:t>Five governor seats are </a:t>
            </a:r>
            <a:r>
              <a:rPr lang="en-US">
                <a:latin typeface="+mj-lt"/>
              </a:rPr>
              <a:t>considered</a:t>
            </a:r>
            <a:r>
              <a:rPr lang="en-US">
                <a:solidFill>
                  <a:schemeClr val="accent1">
                    <a:lumMod val="75000"/>
                  </a:schemeClr>
                </a:solidFill>
                <a:latin typeface="+mj-lt"/>
              </a:rPr>
              <a:t> </a:t>
            </a:r>
            <a:r>
              <a:rPr lang="en-US">
                <a:solidFill>
                  <a:schemeClr val="accent1">
                    <a:lumMod val="75000"/>
                  </a:schemeClr>
                </a:solidFill>
              </a:rPr>
              <a:t>toss-ups </a:t>
            </a:r>
            <a:r>
              <a:rPr lang="en-US"/>
              <a:t>in the 2026 election</a:t>
            </a:r>
          </a:p>
        </p:txBody>
      </p:sp>
      <p:sp>
        <p:nvSpPr>
          <p:cNvPr id="3" name="TextBox 2">
            <a:extLst>
              <a:ext uri="{FF2B5EF4-FFF2-40B4-BE49-F238E27FC236}">
                <a16:creationId xmlns:a16="http://schemas.microsoft.com/office/drawing/2014/main" id="{AF87A720-2433-665A-AF4B-9A0ED24D263E}"/>
              </a:ext>
            </a:extLst>
          </p:cNvPr>
          <p:cNvSpPr txBox="1"/>
          <p:nvPr/>
        </p:nvSpPr>
        <p:spPr>
          <a:xfrm>
            <a:off x="2160990" y="6224624"/>
            <a:ext cx="3871948" cy="200055"/>
          </a:xfrm>
          <a:prstGeom prst="rect">
            <a:avLst/>
          </a:prstGeom>
          <a:noFill/>
        </p:spPr>
        <p:txBody>
          <a:bodyPr wrap="square" rtlCol="0" anchor="b">
            <a:noAutofit/>
          </a:bodyPr>
          <a:lstStyle/>
          <a:p>
            <a:pPr defTabSz="457200">
              <a:defRPr/>
            </a:pPr>
            <a:r>
              <a:rPr lang="en-US" sz="700" spc="200">
                <a:solidFill>
                  <a:srgbClr val="E7E6E6">
                    <a:lumMod val="50000"/>
                  </a:srgbClr>
                </a:solidFill>
                <a:latin typeface="Arial" panose="020B0604020202020204"/>
              </a:rPr>
              <a:t>SOURCE</a:t>
            </a:r>
            <a:r>
              <a:rPr lang="en-US" sz="700" spc="200">
                <a:solidFill>
                  <a:srgbClr val="00A8E1"/>
                </a:solidFill>
                <a:latin typeface="Arial" panose="020B0604020202020204"/>
              </a:rPr>
              <a:t> </a:t>
            </a:r>
            <a:r>
              <a:rPr lang="en-US" sz="700" i="1">
                <a:solidFill>
                  <a:srgbClr val="E7E6E6">
                    <a:lumMod val="75000"/>
                  </a:srgbClr>
                </a:solidFill>
                <a:latin typeface="Arial" panose="020B0604020202020204"/>
              </a:rPr>
              <a:t>The Cook Political Report with Amy Walter</a:t>
            </a:r>
          </a:p>
        </p:txBody>
      </p:sp>
      <p:sp>
        <p:nvSpPr>
          <p:cNvPr id="4" name="Rounded Rectangle 74">
            <a:extLst>
              <a:ext uri="{FF2B5EF4-FFF2-40B4-BE49-F238E27FC236}">
                <a16:creationId xmlns:a16="http://schemas.microsoft.com/office/drawing/2014/main" id="{2F6EE25E-A534-98FB-30A3-9739A0365948}"/>
              </a:ext>
            </a:extLst>
          </p:cNvPr>
          <p:cNvSpPr/>
          <p:nvPr/>
        </p:nvSpPr>
        <p:spPr>
          <a:xfrm>
            <a:off x="8039101" y="121446"/>
            <a:ext cx="2503591" cy="475059"/>
          </a:xfrm>
          <a:prstGeom prst="roundRect">
            <a:avLst>
              <a:gd name="adj" fmla="val 4923"/>
            </a:avLst>
          </a:prstGeom>
          <a:solidFill>
            <a:schemeClr val="bg1"/>
          </a:solidFill>
          <a:ln>
            <a:solidFill>
              <a:schemeClr val="bg2"/>
            </a:solidFill>
          </a:ln>
        </p:spPr>
        <p:style>
          <a:lnRef idx="2">
            <a:schemeClr val="dk1"/>
          </a:lnRef>
          <a:fillRef idx="1">
            <a:schemeClr val="lt1"/>
          </a:fillRef>
          <a:effectRef idx="0">
            <a:schemeClr val="dk1"/>
          </a:effectRef>
          <a:fontRef idx="minor">
            <a:schemeClr val="dk1"/>
          </a:fontRef>
        </p:style>
        <p:txBody>
          <a:bodyPr wrap="square" lIns="64008" rIns="64008" rtlCol="0" anchor="t">
            <a:spAutoFit/>
          </a:bodyPr>
          <a:lstStyle/>
          <a:p>
            <a:pPr defTabSz="457200">
              <a:spcAft>
                <a:spcPts val="600"/>
              </a:spcAft>
            </a:pPr>
            <a:r>
              <a:rPr lang="en-US" sz="600" cap="all" spc="200">
                <a:solidFill>
                  <a:srgbClr val="1A4580"/>
                </a:solidFill>
                <a:latin typeface="Arial" panose="020B0604020202020204"/>
              </a:rPr>
              <a:t>2026 Governor RACES IN-DEPTH</a:t>
            </a:r>
            <a:endParaRPr lang="en-US" sz="650" cap="all" spc="200">
              <a:solidFill>
                <a:srgbClr val="1A4580"/>
              </a:solidFill>
              <a:latin typeface="Arial" panose="020B0604020202020204"/>
            </a:endParaRPr>
          </a:p>
          <a:p>
            <a:pPr defTabSz="457200">
              <a:spcAft>
                <a:spcPts val="600"/>
              </a:spcAft>
            </a:pPr>
            <a:r>
              <a:rPr lang="en-US" sz="650">
                <a:solidFill>
                  <a:srgbClr val="000000"/>
                </a:solidFill>
                <a:latin typeface="Arial" panose="020B0604020202020204"/>
              </a:rPr>
              <a:t>For more insight on the 2026 governor races, visit </a:t>
            </a:r>
            <a:r>
              <a:rPr lang="en-US" sz="650" i="1">
                <a:solidFill>
                  <a:srgbClr val="1A4580"/>
                </a:solidFill>
                <a:latin typeface="Arial" panose="020B0604020202020204"/>
                <a:hlinkClick r:id="rId3">
                  <a:extLst>
                    <a:ext uri="{A12FA001-AC4F-418D-AE19-62706E023703}">
                      <ahyp:hlinkClr xmlns:ahyp="http://schemas.microsoft.com/office/drawing/2018/hyperlinkcolor" val="tx"/>
                    </a:ext>
                  </a:extLst>
                </a:hlinkClick>
              </a:rPr>
              <a:t>The Cook Political Report with Amy Walter</a:t>
            </a:r>
            <a:r>
              <a:rPr lang="en-US" sz="650">
                <a:solidFill>
                  <a:srgbClr val="000000"/>
                </a:solidFill>
                <a:latin typeface="Arial" panose="020B0604020202020204"/>
              </a:rPr>
              <a:t>. </a:t>
            </a:r>
          </a:p>
        </p:txBody>
      </p:sp>
      <p:sp>
        <p:nvSpPr>
          <p:cNvPr id="5" name="TextBox 2">
            <a:extLst>
              <a:ext uri="{FF2B5EF4-FFF2-40B4-BE49-F238E27FC236}">
                <a16:creationId xmlns:a16="http://schemas.microsoft.com/office/drawing/2014/main" id="{AF153B1B-D18E-62D7-DEFD-54D2E2DD6BFF}"/>
              </a:ext>
            </a:extLst>
          </p:cNvPr>
          <p:cNvSpPr txBox="1">
            <a:spLocks noChangeArrowheads="1"/>
          </p:cNvSpPr>
          <p:nvPr/>
        </p:nvSpPr>
        <p:spPr bwMode="auto">
          <a:xfrm>
            <a:off x="4923885" y="5223261"/>
            <a:ext cx="2344231" cy="794147"/>
          </a:xfrm>
          <a:prstGeom prst="roundRect">
            <a:avLst>
              <a:gd name="adj" fmla="val 11192"/>
            </a:avLst>
          </a:prstGeom>
          <a:noFill/>
          <a:ln>
            <a:solidFill>
              <a:schemeClr val="bg2"/>
            </a:solidFill>
          </a:ln>
        </p:spPr>
        <p:txBody>
          <a:bodyPr wrap="square" lIns="91440" tIns="91440" rIns="91440" bIns="91440" anchor="t" anchorCtr="0">
            <a:spAutoFit/>
          </a:bodyPr>
          <a:lstStyle>
            <a:lvl1pPr>
              <a:lnSpc>
                <a:spcPct val="90000"/>
              </a:lnSpc>
              <a:spcBef>
                <a:spcPts val="1000"/>
              </a:spcBef>
              <a:buFont typeface="Arial" charset="0"/>
              <a:buChar char="•"/>
              <a:defRPr sz="2800">
                <a:solidFill>
                  <a:schemeClr val="tx1"/>
                </a:solidFill>
                <a:latin typeface="Georgia" charset="0"/>
                <a:ea typeface="MS PGothic" charset="-128"/>
              </a:defRPr>
            </a:lvl1pPr>
            <a:lvl2pPr marL="742950" indent="-285750">
              <a:lnSpc>
                <a:spcPct val="90000"/>
              </a:lnSpc>
              <a:spcBef>
                <a:spcPts val="500"/>
              </a:spcBef>
              <a:buFont typeface="Arial" charset="0"/>
              <a:buChar char="•"/>
              <a:defRPr sz="2400">
                <a:solidFill>
                  <a:schemeClr val="tx1"/>
                </a:solidFill>
                <a:latin typeface="Georgia" charset="0"/>
                <a:ea typeface="MS PGothic" charset="-128"/>
              </a:defRPr>
            </a:lvl2pPr>
            <a:lvl3pPr marL="1143000" indent="-228600">
              <a:lnSpc>
                <a:spcPct val="90000"/>
              </a:lnSpc>
              <a:spcBef>
                <a:spcPts val="500"/>
              </a:spcBef>
              <a:buFont typeface="Arial" charset="0"/>
              <a:buChar char="•"/>
              <a:defRPr sz="2000">
                <a:solidFill>
                  <a:schemeClr val="tx1"/>
                </a:solidFill>
                <a:latin typeface="Georgia" charset="0"/>
                <a:ea typeface="MS PGothic" charset="-128"/>
              </a:defRPr>
            </a:lvl3pPr>
            <a:lvl4pPr marL="1600200" indent="-228600">
              <a:lnSpc>
                <a:spcPct val="90000"/>
              </a:lnSpc>
              <a:spcBef>
                <a:spcPts val="500"/>
              </a:spcBef>
              <a:buFont typeface="Arial" charset="0"/>
              <a:buChar char="•"/>
              <a:defRPr>
                <a:solidFill>
                  <a:schemeClr val="tx1"/>
                </a:solidFill>
                <a:latin typeface="Georgia" charset="0"/>
                <a:ea typeface="MS PGothic" charset="-128"/>
              </a:defRPr>
            </a:lvl4pPr>
            <a:lvl5pPr marL="2057400" indent="-228600">
              <a:lnSpc>
                <a:spcPct val="90000"/>
              </a:lnSpc>
              <a:spcBef>
                <a:spcPts val="500"/>
              </a:spcBef>
              <a:buFont typeface="Arial" charset="0"/>
              <a:buChar char="•"/>
              <a:defRPr>
                <a:solidFill>
                  <a:schemeClr val="tx1"/>
                </a:solidFill>
                <a:latin typeface="Georgia" charset="0"/>
                <a:ea typeface="MS PGothic" charset="-128"/>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9pPr>
          </a:lstStyle>
          <a:p>
            <a:pPr defTabSz="457200">
              <a:lnSpc>
                <a:spcPct val="100000"/>
              </a:lnSpc>
              <a:spcBef>
                <a:spcPct val="0"/>
              </a:spcBef>
              <a:spcAft>
                <a:spcPts val="200"/>
              </a:spcAft>
              <a:buNone/>
              <a:defRPr/>
            </a:pPr>
            <a:r>
              <a:rPr lang="en-US" altLang="en-US" sz="1100">
                <a:solidFill>
                  <a:srgbClr val="1A4580"/>
                </a:solidFill>
                <a:latin typeface="Arial" panose="020B0604020202020204"/>
                <a:cs typeface="Arial" panose="020B0604020202020204" pitchFamily="34" charset="0"/>
              </a:rPr>
              <a:t>Democrat-held seat</a:t>
            </a:r>
            <a:r>
              <a:rPr lang="en-US" altLang="en-US" sz="1100">
                <a:solidFill>
                  <a:srgbClr val="0080E4"/>
                </a:solidFill>
                <a:latin typeface="Arial" panose="020B0604020202020204"/>
                <a:cs typeface="Arial" panose="020B0604020202020204" pitchFamily="34" charset="0"/>
              </a:rPr>
              <a:t>	</a:t>
            </a:r>
          </a:p>
          <a:p>
            <a:pPr defTabSz="457200">
              <a:lnSpc>
                <a:spcPct val="100000"/>
              </a:lnSpc>
              <a:spcBef>
                <a:spcPct val="0"/>
              </a:spcBef>
              <a:spcAft>
                <a:spcPts val="200"/>
              </a:spcAft>
              <a:buNone/>
              <a:defRPr/>
            </a:pPr>
            <a:r>
              <a:rPr lang="en-US" altLang="en-US" sz="1100">
                <a:solidFill>
                  <a:srgbClr val="BC3939"/>
                </a:solidFill>
                <a:latin typeface="Arial" panose="020B0604020202020204"/>
                <a:cs typeface="Arial" panose="020B0604020202020204" pitchFamily="34" charset="0"/>
              </a:rPr>
              <a:t>Republican-held seat  </a:t>
            </a:r>
          </a:p>
          <a:p>
            <a:pPr defTabSz="457200">
              <a:lnSpc>
                <a:spcPct val="100000"/>
              </a:lnSpc>
              <a:spcBef>
                <a:spcPct val="0"/>
              </a:spcBef>
              <a:spcAft>
                <a:spcPts val="200"/>
              </a:spcAft>
              <a:buNone/>
              <a:defRPr/>
            </a:pPr>
            <a:r>
              <a:rPr lang="en-US" altLang="en-US" sz="1100" i="1">
                <a:solidFill>
                  <a:srgbClr val="000000"/>
                </a:solidFill>
                <a:latin typeface="Arial" panose="020B0604020202020204"/>
                <a:cs typeface="Arial" panose="020B0604020202020204" pitchFamily="34" charset="0"/>
              </a:rPr>
              <a:t>Incumbent not seeking reelection</a:t>
            </a:r>
          </a:p>
        </p:txBody>
      </p:sp>
      <p:sp>
        <p:nvSpPr>
          <p:cNvPr id="6" name="TextBox 2">
            <a:extLst>
              <a:ext uri="{FF2B5EF4-FFF2-40B4-BE49-F238E27FC236}">
                <a16:creationId xmlns:a16="http://schemas.microsoft.com/office/drawing/2014/main" id="{61A2ED36-61AA-0672-A2FD-158FF01BCA46}"/>
              </a:ext>
            </a:extLst>
          </p:cNvPr>
          <p:cNvSpPr txBox="1">
            <a:spLocks noChangeArrowheads="1"/>
          </p:cNvSpPr>
          <p:nvPr/>
        </p:nvSpPr>
        <p:spPr bwMode="auto">
          <a:xfrm>
            <a:off x="5610467" y="2346909"/>
            <a:ext cx="1097280" cy="2136078"/>
          </a:xfrm>
          <a:prstGeom prst="roundRect">
            <a:avLst>
              <a:gd name="adj" fmla="val 3737"/>
            </a:avLst>
          </a:prstGeom>
          <a:noFill/>
          <a:ln>
            <a:noFill/>
          </a:ln>
        </p:spPr>
        <p:txBody>
          <a:bodyPr wrap="square" lIns="64008" tIns="45720" rIns="64008" bIns="91440" anchor="t" anchorCtr="0">
            <a:noAutofit/>
          </a:bodyPr>
          <a:lstStyle>
            <a:lvl1pPr>
              <a:lnSpc>
                <a:spcPct val="90000"/>
              </a:lnSpc>
              <a:spcBef>
                <a:spcPts val="1000"/>
              </a:spcBef>
              <a:buFont typeface="Arial" charset="0"/>
              <a:buChar char="•"/>
              <a:defRPr sz="2800">
                <a:solidFill>
                  <a:schemeClr val="tx1"/>
                </a:solidFill>
                <a:latin typeface="Georgia" charset="0"/>
                <a:ea typeface="MS PGothic" charset="-128"/>
              </a:defRPr>
            </a:lvl1pPr>
            <a:lvl2pPr marL="742950" indent="-285750">
              <a:lnSpc>
                <a:spcPct val="90000"/>
              </a:lnSpc>
              <a:spcBef>
                <a:spcPts val="500"/>
              </a:spcBef>
              <a:buFont typeface="Arial" charset="0"/>
              <a:buChar char="•"/>
              <a:defRPr sz="2400">
                <a:solidFill>
                  <a:schemeClr val="tx1"/>
                </a:solidFill>
                <a:latin typeface="Georgia" charset="0"/>
                <a:ea typeface="MS PGothic" charset="-128"/>
              </a:defRPr>
            </a:lvl2pPr>
            <a:lvl3pPr marL="1143000" indent="-228600">
              <a:lnSpc>
                <a:spcPct val="90000"/>
              </a:lnSpc>
              <a:spcBef>
                <a:spcPts val="500"/>
              </a:spcBef>
              <a:buFont typeface="Arial" charset="0"/>
              <a:buChar char="•"/>
              <a:defRPr sz="2000">
                <a:solidFill>
                  <a:schemeClr val="tx1"/>
                </a:solidFill>
                <a:latin typeface="Georgia" charset="0"/>
                <a:ea typeface="MS PGothic" charset="-128"/>
              </a:defRPr>
            </a:lvl3pPr>
            <a:lvl4pPr marL="1600200" indent="-228600">
              <a:lnSpc>
                <a:spcPct val="90000"/>
              </a:lnSpc>
              <a:spcBef>
                <a:spcPts val="500"/>
              </a:spcBef>
              <a:buFont typeface="Arial" charset="0"/>
              <a:buChar char="•"/>
              <a:defRPr>
                <a:solidFill>
                  <a:schemeClr val="tx1"/>
                </a:solidFill>
                <a:latin typeface="Georgia" charset="0"/>
                <a:ea typeface="MS PGothic" charset="-128"/>
              </a:defRPr>
            </a:lvl4pPr>
            <a:lvl5pPr marL="2057400" indent="-228600">
              <a:lnSpc>
                <a:spcPct val="90000"/>
              </a:lnSpc>
              <a:spcBef>
                <a:spcPts val="500"/>
              </a:spcBef>
              <a:buFont typeface="Arial" charset="0"/>
              <a:buChar char="•"/>
              <a:defRPr>
                <a:solidFill>
                  <a:schemeClr val="tx1"/>
                </a:solidFill>
                <a:latin typeface="Georgia" charset="0"/>
                <a:ea typeface="MS PGothic" charset="-128"/>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9pPr>
          </a:lstStyle>
          <a:p>
            <a:pPr defTabSz="457200">
              <a:lnSpc>
                <a:spcPct val="100000"/>
              </a:lnSpc>
              <a:spcBef>
                <a:spcPts val="0"/>
              </a:spcBef>
              <a:spcAft>
                <a:spcPts val="300"/>
              </a:spcAft>
              <a:buNone/>
              <a:defRPr/>
            </a:pPr>
            <a:r>
              <a:rPr lang="en-US" altLang="en-US" sz="1000" i="1">
                <a:solidFill>
                  <a:srgbClr val="BC3939"/>
                </a:solidFill>
                <a:latin typeface="Arial" panose="020B0604020202020204"/>
                <a:ea typeface="Verdana" panose="020B0604030504040204" pitchFamily="34" charset="0"/>
                <a:cs typeface="Verdana" panose="020B0604030504040204" pitchFamily="34" charset="0"/>
              </a:rPr>
              <a:t>Kemp (GA)</a:t>
            </a:r>
          </a:p>
          <a:p>
            <a:pPr defTabSz="457200">
              <a:lnSpc>
                <a:spcPct val="100000"/>
              </a:lnSpc>
              <a:spcBef>
                <a:spcPts val="0"/>
              </a:spcBef>
              <a:spcAft>
                <a:spcPts val="300"/>
              </a:spcAft>
              <a:buNone/>
              <a:defRPr/>
            </a:pPr>
            <a:r>
              <a:rPr lang="en-US" altLang="en-US" sz="1000">
                <a:solidFill>
                  <a:srgbClr val="BC3939"/>
                </a:solidFill>
                <a:latin typeface="Arial" panose="020B0604020202020204"/>
                <a:ea typeface="Verdana" panose="020B0604030504040204" pitchFamily="34" charset="0"/>
                <a:cs typeface="Verdana" panose="020B0604030504040204" pitchFamily="34" charset="0"/>
              </a:rPr>
              <a:t>Lombardo (NV)</a:t>
            </a:r>
          </a:p>
          <a:p>
            <a:pPr defTabSz="457200">
              <a:lnSpc>
                <a:spcPct val="100000"/>
              </a:lnSpc>
              <a:spcBef>
                <a:spcPts val="0"/>
              </a:spcBef>
              <a:spcAft>
                <a:spcPts val="300"/>
              </a:spcAft>
              <a:buNone/>
              <a:defRPr/>
            </a:pPr>
            <a:r>
              <a:rPr lang="en-US" altLang="en-US" sz="1000">
                <a:solidFill>
                  <a:srgbClr val="1A4580"/>
                </a:solidFill>
                <a:latin typeface="Arial" panose="020B0604020202020204"/>
                <a:ea typeface="Verdana" panose="020B0604030504040204" pitchFamily="34" charset="0"/>
                <a:cs typeface="Verdana" panose="020B0604030504040204" pitchFamily="34" charset="0"/>
              </a:rPr>
              <a:t>Hobbs (AZ)</a:t>
            </a:r>
          </a:p>
          <a:p>
            <a:pPr defTabSz="457200">
              <a:lnSpc>
                <a:spcPct val="100000"/>
              </a:lnSpc>
              <a:spcBef>
                <a:spcPts val="0"/>
              </a:spcBef>
              <a:spcAft>
                <a:spcPts val="300"/>
              </a:spcAft>
              <a:buNone/>
              <a:defRPr/>
            </a:pPr>
            <a:r>
              <a:rPr lang="en-US" altLang="en-US" sz="1000" i="1">
                <a:solidFill>
                  <a:srgbClr val="1A4580"/>
                </a:solidFill>
                <a:latin typeface="Arial" panose="020B0604020202020204"/>
                <a:ea typeface="Verdana" panose="020B0604030504040204" pitchFamily="34" charset="0"/>
                <a:cs typeface="Verdana" panose="020B0604030504040204" pitchFamily="34" charset="0"/>
              </a:rPr>
              <a:t>Whitmer (MI)</a:t>
            </a:r>
          </a:p>
          <a:p>
            <a:pPr defTabSz="457200">
              <a:lnSpc>
                <a:spcPct val="100000"/>
              </a:lnSpc>
              <a:spcBef>
                <a:spcPts val="0"/>
              </a:spcBef>
              <a:spcAft>
                <a:spcPts val="300"/>
              </a:spcAft>
              <a:buNone/>
              <a:defRPr/>
            </a:pPr>
            <a:r>
              <a:rPr lang="en-US" altLang="en-US" sz="1000" i="1">
                <a:solidFill>
                  <a:srgbClr val="1A4580"/>
                </a:solidFill>
                <a:latin typeface="Arial" panose="020B0604020202020204"/>
                <a:ea typeface="Verdana" panose="020B0604030504040204" pitchFamily="34" charset="0"/>
                <a:cs typeface="Verdana" panose="020B0604030504040204" pitchFamily="34" charset="0"/>
              </a:rPr>
              <a:t>Evers (WI)</a:t>
            </a:r>
          </a:p>
        </p:txBody>
      </p:sp>
      <p:sp>
        <p:nvSpPr>
          <p:cNvPr id="7" name="TextBox 2">
            <a:extLst>
              <a:ext uri="{FF2B5EF4-FFF2-40B4-BE49-F238E27FC236}">
                <a16:creationId xmlns:a16="http://schemas.microsoft.com/office/drawing/2014/main" id="{C00E68B8-6289-F8CB-0EAC-53A771EA8A55}"/>
              </a:ext>
            </a:extLst>
          </p:cNvPr>
          <p:cNvSpPr txBox="1">
            <a:spLocks noChangeArrowheads="1"/>
          </p:cNvSpPr>
          <p:nvPr/>
        </p:nvSpPr>
        <p:spPr bwMode="auto">
          <a:xfrm>
            <a:off x="6711849" y="1706829"/>
            <a:ext cx="1005840" cy="640080"/>
          </a:xfrm>
          <a:prstGeom prst="roundRect">
            <a:avLst/>
          </a:prstGeom>
          <a:solidFill>
            <a:srgbClr val="F47484"/>
          </a:solidFill>
          <a:ln w="9525">
            <a:noFill/>
            <a:miter lim="800000"/>
            <a:headEnd/>
            <a:tailEnd/>
          </a:ln>
        </p:spPr>
        <p:txBody>
          <a:bodyPr wrap="square" lIns="45720" rIns="45720" anchor="ctr" anchorCtr="0">
            <a:noAutofit/>
          </a:bodyPr>
          <a:lstStyle>
            <a:lvl1pPr>
              <a:lnSpc>
                <a:spcPct val="90000"/>
              </a:lnSpc>
              <a:spcBef>
                <a:spcPts val="1000"/>
              </a:spcBef>
              <a:buFont typeface="Arial" charset="0"/>
              <a:buChar char="•"/>
              <a:defRPr sz="2800">
                <a:solidFill>
                  <a:schemeClr val="tx1"/>
                </a:solidFill>
                <a:latin typeface="Georgia" charset="0"/>
                <a:ea typeface="MS PGothic" charset="-128"/>
              </a:defRPr>
            </a:lvl1pPr>
            <a:lvl2pPr marL="742950" indent="-285750">
              <a:lnSpc>
                <a:spcPct val="90000"/>
              </a:lnSpc>
              <a:spcBef>
                <a:spcPts val="500"/>
              </a:spcBef>
              <a:buFont typeface="Arial" charset="0"/>
              <a:buChar char="•"/>
              <a:defRPr sz="2400">
                <a:solidFill>
                  <a:schemeClr val="tx1"/>
                </a:solidFill>
                <a:latin typeface="Georgia" charset="0"/>
                <a:ea typeface="MS PGothic" charset="-128"/>
              </a:defRPr>
            </a:lvl2pPr>
            <a:lvl3pPr marL="1143000" indent="-228600">
              <a:lnSpc>
                <a:spcPct val="90000"/>
              </a:lnSpc>
              <a:spcBef>
                <a:spcPts val="500"/>
              </a:spcBef>
              <a:buFont typeface="Arial" charset="0"/>
              <a:buChar char="•"/>
              <a:defRPr sz="2000">
                <a:solidFill>
                  <a:schemeClr val="tx1"/>
                </a:solidFill>
                <a:latin typeface="Georgia" charset="0"/>
                <a:ea typeface="MS PGothic" charset="-128"/>
              </a:defRPr>
            </a:lvl3pPr>
            <a:lvl4pPr marL="1600200" indent="-228600">
              <a:lnSpc>
                <a:spcPct val="90000"/>
              </a:lnSpc>
              <a:spcBef>
                <a:spcPts val="500"/>
              </a:spcBef>
              <a:buFont typeface="Arial" charset="0"/>
              <a:buChar char="•"/>
              <a:defRPr>
                <a:solidFill>
                  <a:schemeClr val="tx1"/>
                </a:solidFill>
                <a:latin typeface="Georgia" charset="0"/>
                <a:ea typeface="MS PGothic" charset="-128"/>
              </a:defRPr>
            </a:lvl4pPr>
            <a:lvl5pPr marL="2057400" indent="-228600">
              <a:lnSpc>
                <a:spcPct val="90000"/>
              </a:lnSpc>
              <a:spcBef>
                <a:spcPts val="500"/>
              </a:spcBef>
              <a:buFont typeface="Arial" charset="0"/>
              <a:buChar char="•"/>
              <a:defRPr>
                <a:solidFill>
                  <a:schemeClr val="tx1"/>
                </a:solidFill>
                <a:latin typeface="Georgia" charset="0"/>
                <a:ea typeface="MS PGothic" charset="-128"/>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9pPr>
          </a:lstStyle>
          <a:p>
            <a:pPr algn="ctr" defTabSz="457200">
              <a:lnSpc>
                <a:spcPct val="100000"/>
              </a:lnSpc>
              <a:spcBef>
                <a:spcPts val="0"/>
              </a:spcBef>
              <a:spcAft>
                <a:spcPts val="300"/>
              </a:spcAft>
              <a:buNone/>
              <a:defRPr/>
            </a:pPr>
            <a:r>
              <a:rPr lang="en-US" altLang="en-US" sz="1000" b="1">
                <a:solidFill>
                  <a:srgbClr val="FFFFFF"/>
                </a:solidFill>
                <a:latin typeface="Arial Black" panose="020B0A04020102020204"/>
              </a:rPr>
              <a:t>Lean Republican</a:t>
            </a:r>
          </a:p>
          <a:p>
            <a:pPr algn="ctr" defTabSz="457200">
              <a:lnSpc>
                <a:spcPct val="100000"/>
              </a:lnSpc>
              <a:spcBef>
                <a:spcPts val="0"/>
              </a:spcBef>
              <a:spcAft>
                <a:spcPts val="300"/>
              </a:spcAft>
              <a:buNone/>
              <a:defRPr/>
            </a:pPr>
            <a:r>
              <a:rPr lang="en-US" sz="1000" b="1">
                <a:solidFill>
                  <a:srgbClr val="FFFFFF"/>
                </a:solidFill>
                <a:latin typeface="Arial" panose="020B0604020202020204"/>
              </a:rPr>
              <a:t>1 DEM 1 REP</a:t>
            </a:r>
          </a:p>
        </p:txBody>
      </p:sp>
      <p:sp>
        <p:nvSpPr>
          <p:cNvPr id="8" name="TextBox 7">
            <a:extLst>
              <a:ext uri="{FF2B5EF4-FFF2-40B4-BE49-F238E27FC236}">
                <a16:creationId xmlns:a16="http://schemas.microsoft.com/office/drawing/2014/main" id="{3448FDB9-D48C-DB33-E2A4-FBF88D7F7423}"/>
              </a:ext>
            </a:extLst>
          </p:cNvPr>
          <p:cNvSpPr txBox="1"/>
          <p:nvPr/>
        </p:nvSpPr>
        <p:spPr>
          <a:xfrm>
            <a:off x="7767511" y="1706829"/>
            <a:ext cx="1005840" cy="640080"/>
          </a:xfrm>
          <a:prstGeom prst="roundRect">
            <a:avLst/>
          </a:prstGeom>
          <a:solidFill>
            <a:srgbClr val="EC3C4C"/>
          </a:solidFill>
          <a:ln>
            <a:noFill/>
          </a:ln>
        </p:spPr>
        <p:txBody>
          <a:bodyPr wrap="square" lIns="45720" rIns="45720" rtlCol="0" anchor="ctr" anchorCtr="0">
            <a:noAutofit/>
          </a:bodyPr>
          <a:lstStyle/>
          <a:p>
            <a:pPr algn="ctr" defTabSz="457200">
              <a:spcAft>
                <a:spcPts val="300"/>
              </a:spcAft>
              <a:defRPr/>
            </a:pPr>
            <a:r>
              <a:rPr lang="en-US" sz="1000" b="1">
                <a:solidFill>
                  <a:srgbClr val="FFFFFF"/>
                </a:solidFill>
                <a:latin typeface="Arial Black" panose="020B0A04020102020204"/>
              </a:rPr>
              <a:t>Likely Republican</a:t>
            </a:r>
          </a:p>
          <a:p>
            <a:pPr algn="ctr" defTabSz="457200">
              <a:spcAft>
                <a:spcPts val="300"/>
              </a:spcAft>
              <a:defRPr/>
            </a:pPr>
            <a:r>
              <a:rPr lang="en-US" sz="1000" b="1">
                <a:solidFill>
                  <a:srgbClr val="FFFFFF"/>
                </a:solidFill>
                <a:latin typeface="Arial" panose="020B0604020202020204"/>
              </a:rPr>
              <a:t>2 GOP</a:t>
            </a:r>
          </a:p>
        </p:txBody>
      </p:sp>
      <p:sp>
        <p:nvSpPr>
          <p:cNvPr id="9" name="TextBox 2">
            <a:extLst>
              <a:ext uri="{FF2B5EF4-FFF2-40B4-BE49-F238E27FC236}">
                <a16:creationId xmlns:a16="http://schemas.microsoft.com/office/drawing/2014/main" id="{F879149E-D670-3886-0D88-F094BED8FA40}"/>
              </a:ext>
            </a:extLst>
          </p:cNvPr>
          <p:cNvSpPr txBox="1">
            <a:spLocks noChangeArrowheads="1"/>
          </p:cNvSpPr>
          <p:nvPr/>
        </p:nvSpPr>
        <p:spPr bwMode="auto">
          <a:xfrm>
            <a:off x="5656187" y="1706829"/>
            <a:ext cx="1005840" cy="640080"/>
          </a:xfrm>
          <a:prstGeom prst="roundRect">
            <a:avLst/>
          </a:prstGeom>
          <a:solidFill>
            <a:srgbClr val="ACACAC"/>
          </a:solidFill>
          <a:ln w="9525">
            <a:noFill/>
            <a:miter lim="800000"/>
            <a:headEnd/>
            <a:tailEnd/>
          </a:ln>
        </p:spPr>
        <p:txBody>
          <a:bodyPr wrap="square" lIns="45720" rIns="45720" anchor="ctr" anchorCtr="0">
            <a:noAutofit/>
          </a:bodyPr>
          <a:lstStyle>
            <a:lvl1pPr>
              <a:lnSpc>
                <a:spcPct val="90000"/>
              </a:lnSpc>
              <a:spcBef>
                <a:spcPts val="1000"/>
              </a:spcBef>
              <a:buFont typeface="Arial" charset="0"/>
              <a:buChar char="•"/>
              <a:defRPr sz="2800">
                <a:solidFill>
                  <a:schemeClr val="tx1"/>
                </a:solidFill>
                <a:latin typeface="Georgia" charset="0"/>
                <a:ea typeface="MS PGothic" charset="-128"/>
              </a:defRPr>
            </a:lvl1pPr>
            <a:lvl2pPr marL="742950" indent="-285750">
              <a:lnSpc>
                <a:spcPct val="90000"/>
              </a:lnSpc>
              <a:spcBef>
                <a:spcPts val="500"/>
              </a:spcBef>
              <a:buFont typeface="Arial" charset="0"/>
              <a:buChar char="•"/>
              <a:defRPr sz="2400">
                <a:solidFill>
                  <a:schemeClr val="tx1"/>
                </a:solidFill>
                <a:latin typeface="Georgia" charset="0"/>
                <a:ea typeface="MS PGothic" charset="-128"/>
              </a:defRPr>
            </a:lvl2pPr>
            <a:lvl3pPr marL="1143000" indent="-228600">
              <a:lnSpc>
                <a:spcPct val="90000"/>
              </a:lnSpc>
              <a:spcBef>
                <a:spcPts val="500"/>
              </a:spcBef>
              <a:buFont typeface="Arial" charset="0"/>
              <a:buChar char="•"/>
              <a:defRPr sz="2000">
                <a:solidFill>
                  <a:schemeClr val="tx1"/>
                </a:solidFill>
                <a:latin typeface="Georgia" charset="0"/>
                <a:ea typeface="MS PGothic" charset="-128"/>
              </a:defRPr>
            </a:lvl3pPr>
            <a:lvl4pPr marL="1600200" indent="-228600">
              <a:lnSpc>
                <a:spcPct val="90000"/>
              </a:lnSpc>
              <a:spcBef>
                <a:spcPts val="500"/>
              </a:spcBef>
              <a:buFont typeface="Arial" charset="0"/>
              <a:buChar char="•"/>
              <a:defRPr>
                <a:solidFill>
                  <a:schemeClr val="tx1"/>
                </a:solidFill>
                <a:latin typeface="Georgia" charset="0"/>
                <a:ea typeface="MS PGothic" charset="-128"/>
              </a:defRPr>
            </a:lvl4pPr>
            <a:lvl5pPr marL="2057400" indent="-228600">
              <a:lnSpc>
                <a:spcPct val="90000"/>
              </a:lnSpc>
              <a:spcBef>
                <a:spcPts val="500"/>
              </a:spcBef>
              <a:buFont typeface="Arial" charset="0"/>
              <a:buChar char="•"/>
              <a:defRPr>
                <a:solidFill>
                  <a:schemeClr val="tx1"/>
                </a:solidFill>
                <a:latin typeface="Georgia" charset="0"/>
                <a:ea typeface="MS PGothic" charset="-128"/>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9pPr>
          </a:lstStyle>
          <a:p>
            <a:pPr algn="ctr" defTabSz="285750">
              <a:lnSpc>
                <a:spcPct val="100000"/>
              </a:lnSpc>
              <a:spcBef>
                <a:spcPts val="0"/>
              </a:spcBef>
              <a:spcAft>
                <a:spcPts val="300"/>
              </a:spcAft>
              <a:buNone/>
              <a:defRPr/>
            </a:pPr>
            <a:r>
              <a:rPr lang="en-US" altLang="en-US" sz="1000" b="1">
                <a:solidFill>
                  <a:srgbClr val="FFFFFF"/>
                </a:solidFill>
                <a:latin typeface="Arial Black" panose="020B0A04020102020204"/>
              </a:rPr>
              <a:t>Toss </a:t>
            </a:r>
          </a:p>
          <a:p>
            <a:pPr algn="ctr" defTabSz="285750">
              <a:lnSpc>
                <a:spcPct val="100000"/>
              </a:lnSpc>
              <a:spcBef>
                <a:spcPts val="0"/>
              </a:spcBef>
              <a:spcAft>
                <a:spcPts val="300"/>
              </a:spcAft>
              <a:buNone/>
              <a:defRPr/>
            </a:pPr>
            <a:r>
              <a:rPr lang="en-US" altLang="en-US" sz="1000" b="1">
                <a:solidFill>
                  <a:srgbClr val="FFFFFF"/>
                </a:solidFill>
                <a:latin typeface="Arial Black" panose="020B0A04020102020204"/>
              </a:rPr>
              <a:t>Up</a:t>
            </a:r>
          </a:p>
          <a:p>
            <a:pPr algn="ctr" defTabSz="285750">
              <a:lnSpc>
                <a:spcPct val="100000"/>
              </a:lnSpc>
              <a:spcBef>
                <a:spcPts val="0"/>
              </a:spcBef>
              <a:spcAft>
                <a:spcPts val="300"/>
              </a:spcAft>
              <a:buNone/>
              <a:defRPr/>
            </a:pPr>
            <a:r>
              <a:rPr lang="en-US" altLang="en-US" sz="1000" b="1">
                <a:solidFill>
                  <a:srgbClr val="FFFFFF"/>
                </a:solidFill>
                <a:latin typeface="Arial" panose="020B0604020202020204"/>
              </a:rPr>
              <a:t>3 DEM, 2 GOP</a:t>
            </a:r>
          </a:p>
        </p:txBody>
      </p:sp>
      <p:sp>
        <p:nvSpPr>
          <p:cNvPr id="10" name="TextBox 9">
            <a:extLst>
              <a:ext uri="{FF2B5EF4-FFF2-40B4-BE49-F238E27FC236}">
                <a16:creationId xmlns:a16="http://schemas.microsoft.com/office/drawing/2014/main" id="{28D1A6A7-1B83-3360-4970-70AFC30DEEF7}"/>
              </a:ext>
            </a:extLst>
          </p:cNvPr>
          <p:cNvSpPr txBox="1">
            <a:spLocks noChangeArrowheads="1"/>
          </p:cNvSpPr>
          <p:nvPr/>
        </p:nvSpPr>
        <p:spPr bwMode="auto">
          <a:xfrm>
            <a:off x="4600525" y="1706829"/>
            <a:ext cx="1005840" cy="640080"/>
          </a:xfrm>
          <a:prstGeom prst="roundRect">
            <a:avLst/>
          </a:prstGeom>
          <a:solidFill>
            <a:srgbClr val="74A4D4"/>
          </a:solidFill>
          <a:ln w="9525">
            <a:noFill/>
            <a:miter lim="800000"/>
            <a:headEnd/>
            <a:tailEnd/>
          </a:ln>
        </p:spPr>
        <p:txBody>
          <a:bodyPr wrap="square" lIns="45720" rIns="45720" anchor="ctr" anchorCtr="0">
            <a:noAutofit/>
          </a:bodyPr>
          <a:lstStyle>
            <a:lvl1pPr>
              <a:lnSpc>
                <a:spcPct val="90000"/>
              </a:lnSpc>
              <a:spcBef>
                <a:spcPts val="1000"/>
              </a:spcBef>
              <a:buFont typeface="Arial" charset="0"/>
              <a:buChar char="•"/>
              <a:defRPr sz="2800">
                <a:solidFill>
                  <a:schemeClr val="tx1"/>
                </a:solidFill>
                <a:latin typeface="Georgia" charset="0"/>
                <a:ea typeface="MS PGothic" charset="-128"/>
              </a:defRPr>
            </a:lvl1pPr>
            <a:lvl2pPr marL="742950" indent="-285750">
              <a:lnSpc>
                <a:spcPct val="90000"/>
              </a:lnSpc>
              <a:spcBef>
                <a:spcPts val="500"/>
              </a:spcBef>
              <a:buFont typeface="Arial" charset="0"/>
              <a:buChar char="•"/>
              <a:defRPr sz="2400">
                <a:solidFill>
                  <a:schemeClr val="tx1"/>
                </a:solidFill>
                <a:latin typeface="Georgia" charset="0"/>
                <a:ea typeface="MS PGothic" charset="-128"/>
              </a:defRPr>
            </a:lvl2pPr>
            <a:lvl3pPr marL="1143000" indent="-228600">
              <a:lnSpc>
                <a:spcPct val="90000"/>
              </a:lnSpc>
              <a:spcBef>
                <a:spcPts val="500"/>
              </a:spcBef>
              <a:buFont typeface="Arial" charset="0"/>
              <a:buChar char="•"/>
              <a:defRPr sz="2000">
                <a:solidFill>
                  <a:schemeClr val="tx1"/>
                </a:solidFill>
                <a:latin typeface="Georgia" charset="0"/>
                <a:ea typeface="MS PGothic" charset="-128"/>
              </a:defRPr>
            </a:lvl3pPr>
            <a:lvl4pPr marL="1600200" indent="-228600">
              <a:lnSpc>
                <a:spcPct val="90000"/>
              </a:lnSpc>
              <a:spcBef>
                <a:spcPts val="500"/>
              </a:spcBef>
              <a:buFont typeface="Arial" charset="0"/>
              <a:buChar char="•"/>
              <a:defRPr>
                <a:solidFill>
                  <a:schemeClr val="tx1"/>
                </a:solidFill>
                <a:latin typeface="Georgia" charset="0"/>
                <a:ea typeface="MS PGothic" charset="-128"/>
              </a:defRPr>
            </a:lvl4pPr>
            <a:lvl5pPr marL="2057400" indent="-228600">
              <a:lnSpc>
                <a:spcPct val="90000"/>
              </a:lnSpc>
              <a:spcBef>
                <a:spcPts val="500"/>
              </a:spcBef>
              <a:buFont typeface="Arial" charset="0"/>
              <a:buChar char="•"/>
              <a:defRPr>
                <a:solidFill>
                  <a:schemeClr val="tx1"/>
                </a:solidFill>
                <a:latin typeface="Georgia" charset="0"/>
                <a:ea typeface="MS PGothic" charset="-128"/>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9pPr>
          </a:lstStyle>
          <a:p>
            <a:pPr algn="ctr" defTabSz="457200">
              <a:lnSpc>
                <a:spcPct val="100000"/>
              </a:lnSpc>
              <a:spcBef>
                <a:spcPts val="0"/>
              </a:spcBef>
              <a:spcAft>
                <a:spcPts val="300"/>
              </a:spcAft>
              <a:buNone/>
              <a:defRPr/>
            </a:pPr>
            <a:r>
              <a:rPr lang="en-US" altLang="en-US" sz="1000" b="1">
                <a:solidFill>
                  <a:srgbClr val="FFFFFF"/>
                </a:solidFill>
                <a:latin typeface="Arial Black" panose="020B0A04020102020204"/>
              </a:rPr>
              <a:t>Lean Democrat</a:t>
            </a:r>
          </a:p>
          <a:p>
            <a:pPr algn="ctr" defTabSz="457200">
              <a:lnSpc>
                <a:spcPct val="100000"/>
              </a:lnSpc>
              <a:spcBef>
                <a:spcPts val="0"/>
              </a:spcBef>
              <a:spcAft>
                <a:spcPts val="300"/>
              </a:spcAft>
              <a:buNone/>
              <a:defRPr/>
            </a:pPr>
            <a:r>
              <a:rPr lang="en-US" altLang="en-US" sz="1000" b="1">
                <a:solidFill>
                  <a:srgbClr val="FFFFFF"/>
                </a:solidFill>
                <a:latin typeface="Arial" panose="020B0604020202020204"/>
              </a:rPr>
              <a:t>1 DEM</a:t>
            </a:r>
          </a:p>
        </p:txBody>
      </p:sp>
      <p:sp>
        <p:nvSpPr>
          <p:cNvPr id="11" name="TextBox 2">
            <a:extLst>
              <a:ext uri="{FF2B5EF4-FFF2-40B4-BE49-F238E27FC236}">
                <a16:creationId xmlns:a16="http://schemas.microsoft.com/office/drawing/2014/main" id="{62562548-E0AC-50E4-1A50-3B14515721EC}"/>
              </a:ext>
            </a:extLst>
          </p:cNvPr>
          <p:cNvSpPr txBox="1">
            <a:spLocks noChangeArrowheads="1"/>
          </p:cNvSpPr>
          <p:nvPr/>
        </p:nvSpPr>
        <p:spPr bwMode="auto">
          <a:xfrm>
            <a:off x="3544863" y="1706829"/>
            <a:ext cx="1005840" cy="640080"/>
          </a:xfrm>
          <a:prstGeom prst="roundRect">
            <a:avLst/>
          </a:prstGeom>
          <a:solidFill>
            <a:srgbClr val="347CBC"/>
          </a:solidFill>
          <a:ln w="9525">
            <a:noFill/>
            <a:miter lim="800000"/>
            <a:headEnd/>
            <a:tailEnd/>
          </a:ln>
        </p:spPr>
        <p:txBody>
          <a:bodyPr wrap="square" lIns="45720" rIns="45720" anchor="ctr" anchorCtr="0">
            <a:noAutofit/>
          </a:bodyPr>
          <a:lstStyle>
            <a:lvl1pPr>
              <a:lnSpc>
                <a:spcPct val="90000"/>
              </a:lnSpc>
              <a:spcBef>
                <a:spcPts val="1000"/>
              </a:spcBef>
              <a:buFont typeface="Arial" charset="0"/>
              <a:buChar char="•"/>
              <a:defRPr sz="2800">
                <a:solidFill>
                  <a:schemeClr val="tx1"/>
                </a:solidFill>
                <a:latin typeface="Georgia" charset="0"/>
                <a:ea typeface="MS PGothic" charset="-128"/>
              </a:defRPr>
            </a:lvl1pPr>
            <a:lvl2pPr marL="742950" indent="-285750">
              <a:lnSpc>
                <a:spcPct val="90000"/>
              </a:lnSpc>
              <a:spcBef>
                <a:spcPts val="500"/>
              </a:spcBef>
              <a:buFont typeface="Arial" charset="0"/>
              <a:buChar char="•"/>
              <a:defRPr sz="2400">
                <a:solidFill>
                  <a:schemeClr val="tx1"/>
                </a:solidFill>
                <a:latin typeface="Georgia" charset="0"/>
                <a:ea typeface="MS PGothic" charset="-128"/>
              </a:defRPr>
            </a:lvl2pPr>
            <a:lvl3pPr marL="1143000" indent="-228600">
              <a:lnSpc>
                <a:spcPct val="90000"/>
              </a:lnSpc>
              <a:spcBef>
                <a:spcPts val="500"/>
              </a:spcBef>
              <a:buFont typeface="Arial" charset="0"/>
              <a:buChar char="•"/>
              <a:defRPr sz="2000">
                <a:solidFill>
                  <a:schemeClr val="tx1"/>
                </a:solidFill>
                <a:latin typeface="Georgia" charset="0"/>
                <a:ea typeface="MS PGothic" charset="-128"/>
              </a:defRPr>
            </a:lvl3pPr>
            <a:lvl4pPr marL="1600200" indent="-228600">
              <a:lnSpc>
                <a:spcPct val="90000"/>
              </a:lnSpc>
              <a:spcBef>
                <a:spcPts val="500"/>
              </a:spcBef>
              <a:buFont typeface="Arial" charset="0"/>
              <a:buChar char="•"/>
              <a:defRPr>
                <a:solidFill>
                  <a:schemeClr val="tx1"/>
                </a:solidFill>
                <a:latin typeface="Georgia" charset="0"/>
                <a:ea typeface="MS PGothic" charset="-128"/>
              </a:defRPr>
            </a:lvl4pPr>
            <a:lvl5pPr marL="2057400" indent="-228600">
              <a:lnSpc>
                <a:spcPct val="90000"/>
              </a:lnSpc>
              <a:spcBef>
                <a:spcPts val="500"/>
              </a:spcBef>
              <a:buFont typeface="Arial" charset="0"/>
              <a:buChar char="•"/>
              <a:defRPr>
                <a:solidFill>
                  <a:schemeClr val="tx1"/>
                </a:solidFill>
                <a:latin typeface="Georgia" charset="0"/>
                <a:ea typeface="MS PGothic" charset="-128"/>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9pPr>
          </a:lstStyle>
          <a:p>
            <a:pPr algn="ctr" defTabSz="457200">
              <a:lnSpc>
                <a:spcPct val="100000"/>
              </a:lnSpc>
              <a:spcBef>
                <a:spcPts val="0"/>
              </a:spcBef>
              <a:spcAft>
                <a:spcPts val="300"/>
              </a:spcAft>
              <a:buNone/>
              <a:defRPr/>
            </a:pPr>
            <a:r>
              <a:rPr lang="en-US" altLang="en-US" sz="1000" b="1">
                <a:solidFill>
                  <a:srgbClr val="FFFFFF"/>
                </a:solidFill>
                <a:latin typeface="Arial Black" panose="020B0A04020102020204"/>
              </a:rPr>
              <a:t>Likely Democrat</a:t>
            </a:r>
          </a:p>
          <a:p>
            <a:pPr algn="ctr" defTabSz="457200">
              <a:lnSpc>
                <a:spcPct val="100000"/>
              </a:lnSpc>
              <a:spcBef>
                <a:spcPts val="0"/>
              </a:spcBef>
              <a:spcAft>
                <a:spcPts val="300"/>
              </a:spcAft>
              <a:buNone/>
              <a:defRPr/>
            </a:pPr>
            <a:r>
              <a:rPr lang="en-US" altLang="en-US" sz="1000" b="1">
                <a:solidFill>
                  <a:srgbClr val="FFFFFF"/>
                </a:solidFill>
                <a:latin typeface="Arial" panose="020B0604020202020204"/>
              </a:rPr>
              <a:t>5 DEM 1 REP</a:t>
            </a:r>
          </a:p>
        </p:txBody>
      </p:sp>
      <p:sp>
        <p:nvSpPr>
          <p:cNvPr id="12" name="TextBox 2">
            <a:extLst>
              <a:ext uri="{FF2B5EF4-FFF2-40B4-BE49-F238E27FC236}">
                <a16:creationId xmlns:a16="http://schemas.microsoft.com/office/drawing/2014/main" id="{995A04E4-9EAF-B6D7-7F32-9C3485E3BBD2}"/>
              </a:ext>
            </a:extLst>
          </p:cNvPr>
          <p:cNvSpPr txBox="1">
            <a:spLocks noChangeArrowheads="1"/>
          </p:cNvSpPr>
          <p:nvPr/>
        </p:nvSpPr>
        <p:spPr bwMode="auto">
          <a:xfrm>
            <a:off x="2489201" y="1706829"/>
            <a:ext cx="1005840" cy="640080"/>
          </a:xfrm>
          <a:prstGeom prst="roundRect">
            <a:avLst/>
          </a:prstGeom>
          <a:solidFill>
            <a:srgbClr val="245C94"/>
          </a:solidFill>
          <a:ln w="9525">
            <a:noFill/>
            <a:miter lim="800000"/>
            <a:headEnd/>
            <a:tailEnd/>
          </a:ln>
        </p:spPr>
        <p:txBody>
          <a:bodyPr wrap="square" lIns="45720" rIns="45720" anchor="ctr" anchorCtr="0">
            <a:noAutofit/>
          </a:bodyPr>
          <a:lstStyle>
            <a:lvl1pPr>
              <a:lnSpc>
                <a:spcPct val="90000"/>
              </a:lnSpc>
              <a:spcBef>
                <a:spcPts val="1000"/>
              </a:spcBef>
              <a:buFont typeface="Arial" charset="0"/>
              <a:buChar char="•"/>
              <a:defRPr sz="2800">
                <a:solidFill>
                  <a:schemeClr val="tx1"/>
                </a:solidFill>
                <a:latin typeface="Georgia" charset="0"/>
                <a:ea typeface="MS PGothic" charset="-128"/>
              </a:defRPr>
            </a:lvl1pPr>
            <a:lvl2pPr marL="742950" indent="-285750">
              <a:lnSpc>
                <a:spcPct val="90000"/>
              </a:lnSpc>
              <a:spcBef>
                <a:spcPts val="500"/>
              </a:spcBef>
              <a:buFont typeface="Arial" charset="0"/>
              <a:buChar char="•"/>
              <a:defRPr sz="2400">
                <a:solidFill>
                  <a:schemeClr val="tx1"/>
                </a:solidFill>
                <a:latin typeface="Georgia" charset="0"/>
                <a:ea typeface="MS PGothic" charset="-128"/>
              </a:defRPr>
            </a:lvl2pPr>
            <a:lvl3pPr marL="1143000" indent="-228600">
              <a:lnSpc>
                <a:spcPct val="90000"/>
              </a:lnSpc>
              <a:spcBef>
                <a:spcPts val="500"/>
              </a:spcBef>
              <a:buFont typeface="Arial" charset="0"/>
              <a:buChar char="•"/>
              <a:defRPr sz="2000">
                <a:solidFill>
                  <a:schemeClr val="tx1"/>
                </a:solidFill>
                <a:latin typeface="Georgia" charset="0"/>
                <a:ea typeface="MS PGothic" charset="-128"/>
              </a:defRPr>
            </a:lvl3pPr>
            <a:lvl4pPr marL="1600200" indent="-228600">
              <a:lnSpc>
                <a:spcPct val="90000"/>
              </a:lnSpc>
              <a:spcBef>
                <a:spcPts val="500"/>
              </a:spcBef>
              <a:buFont typeface="Arial" charset="0"/>
              <a:buChar char="•"/>
              <a:defRPr>
                <a:solidFill>
                  <a:schemeClr val="tx1"/>
                </a:solidFill>
                <a:latin typeface="Georgia" charset="0"/>
                <a:ea typeface="MS PGothic" charset="-128"/>
              </a:defRPr>
            </a:lvl4pPr>
            <a:lvl5pPr marL="2057400" indent="-228600">
              <a:lnSpc>
                <a:spcPct val="90000"/>
              </a:lnSpc>
              <a:spcBef>
                <a:spcPts val="500"/>
              </a:spcBef>
              <a:buFont typeface="Arial" charset="0"/>
              <a:buChar char="•"/>
              <a:defRPr>
                <a:solidFill>
                  <a:schemeClr val="tx1"/>
                </a:solidFill>
                <a:latin typeface="Georgia" charset="0"/>
                <a:ea typeface="MS PGothic" charset="-128"/>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9pPr>
          </a:lstStyle>
          <a:p>
            <a:pPr algn="ctr" defTabSz="457200">
              <a:lnSpc>
                <a:spcPct val="100000"/>
              </a:lnSpc>
              <a:spcBef>
                <a:spcPts val="0"/>
              </a:spcBef>
              <a:spcAft>
                <a:spcPts val="300"/>
              </a:spcAft>
              <a:buNone/>
              <a:defRPr/>
            </a:pPr>
            <a:r>
              <a:rPr lang="en-US" altLang="en-US" sz="1000" b="1">
                <a:solidFill>
                  <a:srgbClr val="FFFFFF"/>
                </a:solidFill>
                <a:latin typeface="Arial Black" panose="020B0A04020102020204"/>
              </a:rPr>
              <a:t>Solid Democrat</a:t>
            </a:r>
          </a:p>
          <a:p>
            <a:pPr algn="ctr" defTabSz="457200">
              <a:lnSpc>
                <a:spcPct val="100000"/>
              </a:lnSpc>
              <a:spcBef>
                <a:spcPts val="0"/>
              </a:spcBef>
              <a:spcAft>
                <a:spcPts val="300"/>
              </a:spcAft>
              <a:buNone/>
              <a:defRPr/>
            </a:pPr>
            <a:r>
              <a:rPr lang="en-US" altLang="en-US" sz="1000" b="1">
                <a:solidFill>
                  <a:srgbClr val="FFFFFF"/>
                </a:solidFill>
                <a:latin typeface="Arial" panose="020B0604020202020204"/>
              </a:rPr>
              <a:t>9 DEM</a:t>
            </a:r>
          </a:p>
        </p:txBody>
      </p:sp>
      <p:sp>
        <p:nvSpPr>
          <p:cNvPr id="13" name="TextBox 12">
            <a:extLst>
              <a:ext uri="{FF2B5EF4-FFF2-40B4-BE49-F238E27FC236}">
                <a16:creationId xmlns:a16="http://schemas.microsoft.com/office/drawing/2014/main" id="{7F9F55A4-583B-914D-FDB5-9FD04F9FF3E3}"/>
              </a:ext>
            </a:extLst>
          </p:cNvPr>
          <p:cNvSpPr txBox="1"/>
          <p:nvPr/>
        </p:nvSpPr>
        <p:spPr>
          <a:xfrm>
            <a:off x="8823175" y="1706829"/>
            <a:ext cx="1005840" cy="640080"/>
          </a:xfrm>
          <a:prstGeom prst="roundRect">
            <a:avLst/>
          </a:prstGeom>
          <a:solidFill>
            <a:srgbClr val="BC2C3C"/>
          </a:solidFill>
          <a:ln>
            <a:noFill/>
          </a:ln>
        </p:spPr>
        <p:txBody>
          <a:bodyPr wrap="square" lIns="45720" rIns="45720" rtlCol="0" anchor="ctr" anchorCtr="0">
            <a:noAutofit/>
          </a:bodyPr>
          <a:lstStyle/>
          <a:p>
            <a:pPr algn="ctr" defTabSz="457200">
              <a:spcAft>
                <a:spcPts val="300"/>
              </a:spcAft>
              <a:defRPr/>
            </a:pPr>
            <a:r>
              <a:rPr lang="en-US" sz="1000" b="1">
                <a:solidFill>
                  <a:srgbClr val="FFFFFF"/>
                </a:solidFill>
                <a:latin typeface="Arial Black" panose="020B0A04020102020204"/>
              </a:rPr>
              <a:t>Solid Republican</a:t>
            </a:r>
          </a:p>
          <a:p>
            <a:pPr algn="ctr" defTabSz="457200">
              <a:spcAft>
                <a:spcPts val="300"/>
              </a:spcAft>
              <a:defRPr/>
            </a:pPr>
            <a:r>
              <a:rPr lang="en-US" sz="1000" b="1">
                <a:solidFill>
                  <a:srgbClr val="FFFFFF"/>
                </a:solidFill>
                <a:latin typeface="Arial" panose="020B0604020202020204"/>
              </a:rPr>
              <a:t>13 GOP</a:t>
            </a:r>
          </a:p>
        </p:txBody>
      </p:sp>
      <p:sp>
        <p:nvSpPr>
          <p:cNvPr id="14" name="TextBox 2">
            <a:extLst>
              <a:ext uri="{FF2B5EF4-FFF2-40B4-BE49-F238E27FC236}">
                <a16:creationId xmlns:a16="http://schemas.microsoft.com/office/drawing/2014/main" id="{2EE08BCB-0C27-41BF-F158-DA6587EC5E60}"/>
              </a:ext>
            </a:extLst>
          </p:cNvPr>
          <p:cNvSpPr txBox="1">
            <a:spLocks noChangeArrowheads="1"/>
          </p:cNvSpPr>
          <p:nvPr/>
        </p:nvSpPr>
        <p:spPr bwMode="auto">
          <a:xfrm>
            <a:off x="2489201" y="2346910"/>
            <a:ext cx="1005840" cy="1848981"/>
          </a:xfrm>
          <a:prstGeom prst="roundRect">
            <a:avLst>
              <a:gd name="adj" fmla="val 4200"/>
            </a:avLst>
          </a:prstGeom>
          <a:noFill/>
          <a:ln>
            <a:noFill/>
          </a:ln>
        </p:spPr>
        <p:txBody>
          <a:bodyPr wrap="square" lIns="64008" tIns="45720" rIns="64008" bIns="91440" anchor="t" anchorCtr="0">
            <a:spAutoFit/>
          </a:bodyPr>
          <a:lstStyle>
            <a:lvl1pPr>
              <a:lnSpc>
                <a:spcPct val="90000"/>
              </a:lnSpc>
              <a:spcBef>
                <a:spcPts val="1000"/>
              </a:spcBef>
              <a:buFont typeface="Arial" charset="0"/>
              <a:buChar char="•"/>
              <a:defRPr sz="2800">
                <a:solidFill>
                  <a:schemeClr val="tx1"/>
                </a:solidFill>
                <a:latin typeface="Georgia" charset="0"/>
                <a:ea typeface="MS PGothic" charset="-128"/>
              </a:defRPr>
            </a:lvl1pPr>
            <a:lvl2pPr marL="742950" indent="-285750">
              <a:lnSpc>
                <a:spcPct val="90000"/>
              </a:lnSpc>
              <a:spcBef>
                <a:spcPts val="500"/>
              </a:spcBef>
              <a:buFont typeface="Arial" charset="0"/>
              <a:buChar char="•"/>
              <a:defRPr sz="2400">
                <a:solidFill>
                  <a:schemeClr val="tx1"/>
                </a:solidFill>
                <a:latin typeface="Georgia" charset="0"/>
                <a:ea typeface="MS PGothic" charset="-128"/>
              </a:defRPr>
            </a:lvl2pPr>
            <a:lvl3pPr marL="1143000" indent="-228600">
              <a:lnSpc>
                <a:spcPct val="90000"/>
              </a:lnSpc>
              <a:spcBef>
                <a:spcPts val="500"/>
              </a:spcBef>
              <a:buFont typeface="Arial" charset="0"/>
              <a:buChar char="•"/>
              <a:defRPr sz="2000">
                <a:solidFill>
                  <a:schemeClr val="tx1"/>
                </a:solidFill>
                <a:latin typeface="Georgia" charset="0"/>
                <a:ea typeface="MS PGothic" charset="-128"/>
              </a:defRPr>
            </a:lvl3pPr>
            <a:lvl4pPr marL="1600200" indent="-228600">
              <a:lnSpc>
                <a:spcPct val="90000"/>
              </a:lnSpc>
              <a:spcBef>
                <a:spcPts val="500"/>
              </a:spcBef>
              <a:buFont typeface="Arial" charset="0"/>
              <a:buChar char="•"/>
              <a:defRPr>
                <a:solidFill>
                  <a:schemeClr val="tx1"/>
                </a:solidFill>
                <a:latin typeface="Georgia" charset="0"/>
                <a:ea typeface="MS PGothic" charset="-128"/>
              </a:defRPr>
            </a:lvl4pPr>
            <a:lvl5pPr marL="2057400" indent="-228600">
              <a:lnSpc>
                <a:spcPct val="90000"/>
              </a:lnSpc>
              <a:spcBef>
                <a:spcPts val="500"/>
              </a:spcBef>
              <a:buFont typeface="Arial" charset="0"/>
              <a:buChar char="•"/>
              <a:defRPr>
                <a:solidFill>
                  <a:schemeClr val="tx1"/>
                </a:solidFill>
                <a:latin typeface="Georgia" charset="0"/>
                <a:ea typeface="MS PGothic" charset="-128"/>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9pPr>
          </a:lstStyle>
          <a:p>
            <a:pPr defTabSz="457200">
              <a:lnSpc>
                <a:spcPct val="100000"/>
              </a:lnSpc>
              <a:spcBef>
                <a:spcPts val="0"/>
              </a:spcBef>
              <a:spcAft>
                <a:spcPts val="300"/>
              </a:spcAft>
              <a:buNone/>
              <a:defRPr/>
            </a:pPr>
            <a:r>
              <a:rPr lang="en-US" altLang="en-US" sz="1000" i="1">
                <a:solidFill>
                  <a:srgbClr val="1A4580"/>
                </a:solidFill>
                <a:latin typeface="Arial" panose="020B0604020202020204"/>
                <a:ea typeface="Verdana" panose="020B0604030504040204" pitchFamily="34" charset="0"/>
                <a:cs typeface="Verdana" panose="020B0604030504040204" pitchFamily="34" charset="0"/>
              </a:rPr>
              <a:t>Newsom (CA)</a:t>
            </a:r>
          </a:p>
          <a:p>
            <a:pPr defTabSz="457200">
              <a:lnSpc>
                <a:spcPct val="100000"/>
              </a:lnSpc>
              <a:spcBef>
                <a:spcPts val="0"/>
              </a:spcBef>
              <a:spcAft>
                <a:spcPts val="300"/>
              </a:spcAft>
              <a:buNone/>
              <a:defRPr/>
            </a:pPr>
            <a:r>
              <a:rPr lang="en-US" altLang="en-US" sz="1000" i="1">
                <a:solidFill>
                  <a:srgbClr val="1A4580"/>
                </a:solidFill>
                <a:latin typeface="Arial" panose="020B0604020202020204"/>
                <a:ea typeface="Verdana" panose="020B0604030504040204" pitchFamily="34" charset="0"/>
                <a:cs typeface="Verdana" panose="020B0604030504040204" pitchFamily="34" charset="0"/>
              </a:rPr>
              <a:t>Polis (CO)</a:t>
            </a:r>
          </a:p>
          <a:p>
            <a:pPr defTabSz="457200">
              <a:lnSpc>
                <a:spcPct val="100000"/>
              </a:lnSpc>
              <a:spcBef>
                <a:spcPts val="0"/>
              </a:spcBef>
              <a:spcAft>
                <a:spcPts val="300"/>
              </a:spcAft>
              <a:buNone/>
              <a:defRPr/>
            </a:pPr>
            <a:r>
              <a:rPr lang="en-US" altLang="en-US" sz="1000">
                <a:solidFill>
                  <a:srgbClr val="1A4580"/>
                </a:solidFill>
                <a:latin typeface="Arial" panose="020B0604020202020204"/>
                <a:ea typeface="Verdana" panose="020B0604030504040204" pitchFamily="34" charset="0"/>
                <a:cs typeface="Verdana" panose="020B0604030504040204" pitchFamily="34" charset="0"/>
              </a:rPr>
              <a:t>Lamont (CT)</a:t>
            </a:r>
          </a:p>
          <a:p>
            <a:pPr defTabSz="457200">
              <a:lnSpc>
                <a:spcPct val="100000"/>
              </a:lnSpc>
              <a:spcBef>
                <a:spcPts val="0"/>
              </a:spcBef>
              <a:spcAft>
                <a:spcPts val="300"/>
              </a:spcAft>
              <a:buNone/>
              <a:defRPr/>
            </a:pPr>
            <a:r>
              <a:rPr lang="en-US" altLang="en-US" sz="1000">
                <a:solidFill>
                  <a:srgbClr val="1A4580"/>
                </a:solidFill>
                <a:latin typeface="Arial" panose="020B0604020202020204"/>
                <a:ea typeface="Verdana" panose="020B0604030504040204" pitchFamily="34" charset="0"/>
                <a:cs typeface="Verdana" panose="020B0604030504040204" pitchFamily="34" charset="0"/>
              </a:rPr>
              <a:t>Green (HI)</a:t>
            </a:r>
          </a:p>
          <a:p>
            <a:pPr defTabSz="457200">
              <a:lnSpc>
                <a:spcPct val="100000"/>
              </a:lnSpc>
              <a:spcBef>
                <a:spcPts val="0"/>
              </a:spcBef>
              <a:spcAft>
                <a:spcPts val="300"/>
              </a:spcAft>
              <a:buNone/>
              <a:defRPr/>
            </a:pPr>
            <a:r>
              <a:rPr lang="en-US" altLang="en-US" sz="1000">
                <a:solidFill>
                  <a:srgbClr val="1A4580"/>
                </a:solidFill>
                <a:latin typeface="Arial" panose="020B0604020202020204"/>
                <a:ea typeface="Verdana" panose="020B0604030504040204" pitchFamily="34" charset="0"/>
                <a:cs typeface="Verdana" panose="020B0604030504040204" pitchFamily="34" charset="0"/>
              </a:rPr>
              <a:t>Pritzker (IL)</a:t>
            </a:r>
          </a:p>
          <a:p>
            <a:pPr defTabSz="457200">
              <a:lnSpc>
                <a:spcPct val="100000"/>
              </a:lnSpc>
              <a:spcBef>
                <a:spcPts val="0"/>
              </a:spcBef>
              <a:spcAft>
                <a:spcPts val="300"/>
              </a:spcAft>
              <a:buNone/>
              <a:defRPr/>
            </a:pPr>
            <a:r>
              <a:rPr lang="en-US" altLang="en-US" sz="1000">
                <a:solidFill>
                  <a:srgbClr val="1A4580"/>
                </a:solidFill>
                <a:latin typeface="Arial" panose="020B0604020202020204"/>
                <a:ea typeface="Verdana" panose="020B0604030504040204" pitchFamily="34" charset="0"/>
                <a:cs typeface="Verdana" panose="020B0604030504040204" pitchFamily="34" charset="0"/>
              </a:rPr>
              <a:t>Healey (MA)</a:t>
            </a:r>
          </a:p>
          <a:p>
            <a:pPr defTabSz="457200">
              <a:lnSpc>
                <a:spcPct val="100000"/>
              </a:lnSpc>
              <a:spcBef>
                <a:spcPts val="0"/>
              </a:spcBef>
              <a:spcAft>
                <a:spcPts val="300"/>
              </a:spcAft>
              <a:buNone/>
              <a:defRPr/>
            </a:pPr>
            <a:r>
              <a:rPr lang="en-US" altLang="en-US" sz="1000">
                <a:solidFill>
                  <a:srgbClr val="1A4580"/>
                </a:solidFill>
                <a:latin typeface="Arial" panose="020B0604020202020204"/>
                <a:ea typeface="Verdana" panose="020B0604030504040204" pitchFamily="34" charset="0"/>
                <a:cs typeface="Verdana" panose="020B0604030504040204" pitchFamily="34" charset="0"/>
              </a:rPr>
              <a:t>Moore (MD)</a:t>
            </a:r>
          </a:p>
          <a:p>
            <a:pPr defTabSz="457200">
              <a:lnSpc>
                <a:spcPct val="100000"/>
              </a:lnSpc>
              <a:spcBef>
                <a:spcPts val="0"/>
              </a:spcBef>
              <a:spcAft>
                <a:spcPts val="300"/>
              </a:spcAft>
              <a:buNone/>
              <a:defRPr/>
            </a:pPr>
            <a:r>
              <a:rPr lang="en-US" altLang="en-US" sz="1000">
                <a:solidFill>
                  <a:srgbClr val="1A4580"/>
                </a:solidFill>
                <a:latin typeface="Arial" panose="020B0604020202020204"/>
                <a:ea typeface="Verdana" panose="020B0604030504040204" pitchFamily="34" charset="0"/>
                <a:cs typeface="Verdana" panose="020B0604030504040204" pitchFamily="34" charset="0"/>
              </a:rPr>
              <a:t>Kotek (OR)</a:t>
            </a:r>
          </a:p>
          <a:p>
            <a:pPr defTabSz="457200">
              <a:lnSpc>
                <a:spcPct val="100000"/>
              </a:lnSpc>
              <a:spcBef>
                <a:spcPts val="0"/>
              </a:spcBef>
              <a:spcAft>
                <a:spcPts val="300"/>
              </a:spcAft>
              <a:buNone/>
              <a:defRPr/>
            </a:pPr>
            <a:r>
              <a:rPr lang="en-US" altLang="en-US" sz="1000">
                <a:solidFill>
                  <a:srgbClr val="1A4580"/>
                </a:solidFill>
                <a:latin typeface="Arial" panose="020B0604020202020204"/>
                <a:ea typeface="Verdana" panose="020B0604030504040204" pitchFamily="34" charset="0"/>
                <a:cs typeface="Verdana" panose="020B0604030504040204" pitchFamily="34" charset="0"/>
              </a:rPr>
              <a:t>McKee (RI)</a:t>
            </a:r>
          </a:p>
        </p:txBody>
      </p:sp>
      <p:sp>
        <p:nvSpPr>
          <p:cNvPr id="16" name="TextBox 2">
            <a:extLst>
              <a:ext uri="{FF2B5EF4-FFF2-40B4-BE49-F238E27FC236}">
                <a16:creationId xmlns:a16="http://schemas.microsoft.com/office/drawing/2014/main" id="{3EF3354C-31B7-4E72-33D8-931E2AA04D38}"/>
              </a:ext>
            </a:extLst>
          </p:cNvPr>
          <p:cNvSpPr txBox="1">
            <a:spLocks noChangeArrowheads="1"/>
          </p:cNvSpPr>
          <p:nvPr/>
        </p:nvSpPr>
        <p:spPr bwMode="auto">
          <a:xfrm>
            <a:off x="3544863" y="2346909"/>
            <a:ext cx="1005840" cy="1278448"/>
          </a:xfrm>
          <a:prstGeom prst="roundRect">
            <a:avLst>
              <a:gd name="adj" fmla="val 4200"/>
            </a:avLst>
          </a:prstGeom>
          <a:noFill/>
          <a:ln>
            <a:noFill/>
          </a:ln>
        </p:spPr>
        <p:txBody>
          <a:bodyPr wrap="square" lIns="64008" tIns="45720" rIns="64008" bIns="91440" anchor="t" anchorCtr="0">
            <a:spAutoFit/>
          </a:bodyPr>
          <a:lstStyle>
            <a:lvl1pPr>
              <a:lnSpc>
                <a:spcPct val="90000"/>
              </a:lnSpc>
              <a:spcBef>
                <a:spcPts val="1000"/>
              </a:spcBef>
              <a:buFont typeface="Arial" charset="0"/>
              <a:buChar char="•"/>
              <a:defRPr sz="2800">
                <a:solidFill>
                  <a:schemeClr val="tx1"/>
                </a:solidFill>
                <a:latin typeface="Georgia" charset="0"/>
                <a:ea typeface="MS PGothic" charset="-128"/>
              </a:defRPr>
            </a:lvl1pPr>
            <a:lvl2pPr marL="742950" indent="-285750">
              <a:lnSpc>
                <a:spcPct val="90000"/>
              </a:lnSpc>
              <a:spcBef>
                <a:spcPts val="500"/>
              </a:spcBef>
              <a:buFont typeface="Arial" charset="0"/>
              <a:buChar char="•"/>
              <a:defRPr sz="2400">
                <a:solidFill>
                  <a:schemeClr val="tx1"/>
                </a:solidFill>
                <a:latin typeface="Georgia" charset="0"/>
                <a:ea typeface="MS PGothic" charset="-128"/>
              </a:defRPr>
            </a:lvl2pPr>
            <a:lvl3pPr marL="1143000" indent="-228600">
              <a:lnSpc>
                <a:spcPct val="90000"/>
              </a:lnSpc>
              <a:spcBef>
                <a:spcPts val="500"/>
              </a:spcBef>
              <a:buFont typeface="Arial" charset="0"/>
              <a:buChar char="•"/>
              <a:defRPr sz="2000">
                <a:solidFill>
                  <a:schemeClr val="tx1"/>
                </a:solidFill>
                <a:latin typeface="Georgia" charset="0"/>
                <a:ea typeface="MS PGothic" charset="-128"/>
              </a:defRPr>
            </a:lvl3pPr>
            <a:lvl4pPr marL="1600200" indent="-228600">
              <a:lnSpc>
                <a:spcPct val="90000"/>
              </a:lnSpc>
              <a:spcBef>
                <a:spcPts val="500"/>
              </a:spcBef>
              <a:buFont typeface="Arial" charset="0"/>
              <a:buChar char="•"/>
              <a:defRPr>
                <a:solidFill>
                  <a:schemeClr val="tx1"/>
                </a:solidFill>
                <a:latin typeface="Georgia" charset="0"/>
                <a:ea typeface="MS PGothic" charset="-128"/>
              </a:defRPr>
            </a:lvl4pPr>
            <a:lvl5pPr marL="2057400" indent="-228600">
              <a:lnSpc>
                <a:spcPct val="90000"/>
              </a:lnSpc>
              <a:spcBef>
                <a:spcPts val="500"/>
              </a:spcBef>
              <a:buFont typeface="Arial" charset="0"/>
              <a:buChar char="•"/>
              <a:defRPr>
                <a:solidFill>
                  <a:schemeClr val="tx1"/>
                </a:solidFill>
                <a:latin typeface="Georgia" charset="0"/>
                <a:ea typeface="MS PGothic" charset="-128"/>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9pPr>
          </a:lstStyle>
          <a:p>
            <a:pPr defTabSz="457200">
              <a:lnSpc>
                <a:spcPct val="100000"/>
              </a:lnSpc>
              <a:spcBef>
                <a:spcPts val="0"/>
              </a:spcBef>
              <a:spcAft>
                <a:spcPts val="300"/>
              </a:spcAft>
              <a:buNone/>
              <a:defRPr/>
            </a:pPr>
            <a:r>
              <a:rPr lang="en-US" altLang="en-US" sz="1000" i="1">
                <a:solidFill>
                  <a:srgbClr val="1A4580"/>
                </a:solidFill>
                <a:latin typeface="Arial" panose="020B0604020202020204"/>
                <a:ea typeface="Verdana" panose="020B0604030504040204" pitchFamily="34" charset="0"/>
                <a:cs typeface="Verdana" panose="020B0604030504040204" pitchFamily="34" charset="0"/>
              </a:rPr>
              <a:t>Mills (ME)</a:t>
            </a:r>
          </a:p>
          <a:p>
            <a:pPr defTabSz="457200">
              <a:lnSpc>
                <a:spcPct val="100000"/>
              </a:lnSpc>
              <a:spcBef>
                <a:spcPts val="0"/>
              </a:spcBef>
              <a:spcAft>
                <a:spcPts val="300"/>
              </a:spcAft>
              <a:buNone/>
              <a:defRPr/>
            </a:pPr>
            <a:r>
              <a:rPr lang="en-US" altLang="en-US" sz="1000">
                <a:solidFill>
                  <a:srgbClr val="1A4580"/>
                </a:solidFill>
                <a:latin typeface="Arial" panose="020B0604020202020204"/>
                <a:ea typeface="Verdana" panose="020B0604030504040204" pitchFamily="34" charset="0"/>
                <a:cs typeface="Verdana" panose="020B0604030504040204" pitchFamily="34" charset="0"/>
              </a:rPr>
              <a:t>Walz (MN)</a:t>
            </a:r>
          </a:p>
          <a:p>
            <a:pPr defTabSz="457200">
              <a:lnSpc>
                <a:spcPct val="100000"/>
              </a:lnSpc>
              <a:spcBef>
                <a:spcPts val="0"/>
              </a:spcBef>
              <a:spcAft>
                <a:spcPts val="300"/>
              </a:spcAft>
              <a:buNone/>
              <a:defRPr/>
            </a:pPr>
            <a:r>
              <a:rPr lang="en-US" altLang="en-US" sz="1000" i="1">
                <a:solidFill>
                  <a:srgbClr val="1A4580"/>
                </a:solidFill>
                <a:latin typeface="Arial" panose="020B0604020202020204"/>
                <a:ea typeface="Verdana" panose="020B0604030504040204" pitchFamily="34" charset="0"/>
                <a:cs typeface="Verdana" panose="020B0604030504040204" pitchFamily="34" charset="0"/>
              </a:rPr>
              <a:t>Grisham (NM)</a:t>
            </a:r>
          </a:p>
          <a:p>
            <a:pPr defTabSz="457200">
              <a:lnSpc>
                <a:spcPct val="100000"/>
              </a:lnSpc>
              <a:spcBef>
                <a:spcPts val="0"/>
              </a:spcBef>
              <a:spcAft>
                <a:spcPts val="300"/>
              </a:spcAft>
              <a:buNone/>
              <a:defRPr/>
            </a:pPr>
            <a:r>
              <a:rPr lang="en-US" altLang="en-US" sz="1000">
                <a:solidFill>
                  <a:srgbClr val="1A4580"/>
                </a:solidFill>
                <a:latin typeface="Arial" panose="020B0604020202020204"/>
                <a:ea typeface="Verdana" panose="020B0604030504040204" pitchFamily="34" charset="0"/>
                <a:cs typeface="Verdana" panose="020B0604030504040204" pitchFamily="34" charset="0"/>
              </a:rPr>
              <a:t>Hochul (NY)</a:t>
            </a:r>
          </a:p>
          <a:p>
            <a:pPr defTabSz="457200">
              <a:lnSpc>
                <a:spcPct val="100000"/>
              </a:lnSpc>
              <a:spcBef>
                <a:spcPts val="0"/>
              </a:spcBef>
              <a:spcAft>
                <a:spcPts val="300"/>
              </a:spcAft>
              <a:buNone/>
              <a:defRPr/>
            </a:pPr>
            <a:r>
              <a:rPr lang="en-US" altLang="en-US" sz="1000">
                <a:solidFill>
                  <a:srgbClr val="1A4580"/>
                </a:solidFill>
                <a:latin typeface="Arial" panose="020B0604020202020204"/>
                <a:ea typeface="Verdana" panose="020B0604030504040204" pitchFamily="34" charset="0"/>
                <a:cs typeface="Verdana" panose="020B0604030504040204" pitchFamily="34" charset="0"/>
              </a:rPr>
              <a:t>Shapiro (PA)</a:t>
            </a:r>
          </a:p>
          <a:p>
            <a:pPr defTabSz="457200">
              <a:lnSpc>
                <a:spcPct val="100000"/>
              </a:lnSpc>
              <a:spcBef>
                <a:spcPts val="0"/>
              </a:spcBef>
              <a:spcAft>
                <a:spcPts val="300"/>
              </a:spcAft>
              <a:buNone/>
              <a:defRPr/>
            </a:pPr>
            <a:r>
              <a:rPr lang="en-US" altLang="en-US" sz="1000" i="1">
                <a:solidFill>
                  <a:srgbClr val="BC3939"/>
                </a:solidFill>
                <a:latin typeface="Arial" panose="020B0604020202020204"/>
                <a:ea typeface="Verdana" panose="020B0604030504040204" pitchFamily="34" charset="0"/>
                <a:cs typeface="Verdana" panose="020B0604030504040204" pitchFamily="34" charset="0"/>
              </a:rPr>
              <a:t>Youngkin (VA)</a:t>
            </a:r>
          </a:p>
        </p:txBody>
      </p:sp>
      <p:sp>
        <p:nvSpPr>
          <p:cNvPr id="17" name="TextBox 16">
            <a:extLst>
              <a:ext uri="{FF2B5EF4-FFF2-40B4-BE49-F238E27FC236}">
                <a16:creationId xmlns:a16="http://schemas.microsoft.com/office/drawing/2014/main" id="{88F393EB-F446-0571-C68A-DCAD231E50DA}"/>
              </a:ext>
            </a:extLst>
          </p:cNvPr>
          <p:cNvSpPr txBox="1"/>
          <p:nvPr/>
        </p:nvSpPr>
        <p:spPr>
          <a:xfrm>
            <a:off x="2160990" y="6346957"/>
            <a:ext cx="2685329" cy="200055"/>
          </a:xfrm>
          <a:prstGeom prst="rect">
            <a:avLst/>
          </a:prstGeom>
          <a:noFill/>
        </p:spPr>
        <p:txBody>
          <a:bodyPr wrap="square" rtlCol="0">
            <a:spAutoFit/>
          </a:bodyPr>
          <a:lstStyle/>
          <a:p>
            <a:pPr defTabSz="457200"/>
            <a:r>
              <a:rPr lang="en-US" sz="700" spc="200">
                <a:solidFill>
                  <a:srgbClr val="55C6B5"/>
                </a:solidFill>
                <a:latin typeface="Arial" panose="020B0604020202020204"/>
              </a:rPr>
              <a:t>PRESENTATION CENTER </a:t>
            </a:r>
            <a:r>
              <a:rPr lang="en-US" sz="700">
                <a:solidFill>
                  <a:srgbClr val="E7E6E6">
                    <a:lumMod val="75000"/>
                  </a:srgbClr>
                </a:solidFill>
                <a:latin typeface="Arial" panose="020B0604020202020204"/>
              </a:rPr>
              <a:t>10/21/25</a:t>
            </a:r>
          </a:p>
        </p:txBody>
      </p:sp>
      <p:sp>
        <p:nvSpPr>
          <p:cNvPr id="19" name="TextBox 18">
            <a:extLst>
              <a:ext uri="{FF2B5EF4-FFF2-40B4-BE49-F238E27FC236}">
                <a16:creationId xmlns:a16="http://schemas.microsoft.com/office/drawing/2014/main" id="{28B36EC3-16A8-9024-3A6D-B5A103CC5B47}"/>
              </a:ext>
            </a:extLst>
          </p:cNvPr>
          <p:cNvSpPr txBox="1"/>
          <p:nvPr/>
        </p:nvSpPr>
        <p:spPr>
          <a:xfrm>
            <a:off x="6711849" y="2346909"/>
            <a:ext cx="1005840" cy="630942"/>
          </a:xfrm>
          <a:prstGeom prst="rect">
            <a:avLst/>
          </a:prstGeom>
          <a:noFill/>
        </p:spPr>
        <p:txBody>
          <a:bodyPr wrap="square">
            <a:spAutoFit/>
          </a:bodyPr>
          <a:lstStyle/>
          <a:p>
            <a:pPr defTabSz="457200">
              <a:spcAft>
                <a:spcPts val="300"/>
              </a:spcAft>
              <a:defRPr/>
            </a:pPr>
            <a:r>
              <a:rPr lang="en-US" altLang="en-US" sz="1000" i="1">
                <a:solidFill>
                  <a:srgbClr val="BC3939"/>
                </a:solidFill>
                <a:latin typeface="Arial" panose="020B0604020202020204"/>
                <a:ea typeface="Verdana" panose="020B0604030504040204" pitchFamily="34" charset="0"/>
                <a:cs typeface="Verdana" panose="020B0604030504040204" pitchFamily="34" charset="0"/>
              </a:rPr>
              <a:t>Reynolds (IA)</a:t>
            </a:r>
            <a:endParaRPr lang="en-US" altLang="en-US" sz="1000" i="1">
              <a:solidFill>
                <a:srgbClr val="1A4580"/>
              </a:solidFill>
              <a:latin typeface="Arial" panose="020B0604020202020204"/>
              <a:ea typeface="Verdana" panose="020B0604030504040204" pitchFamily="34" charset="0"/>
              <a:cs typeface="Verdana" panose="020B0604030504040204" pitchFamily="34" charset="0"/>
            </a:endParaRPr>
          </a:p>
          <a:p>
            <a:pPr defTabSz="457200">
              <a:spcAft>
                <a:spcPts val="300"/>
              </a:spcAft>
              <a:defRPr/>
            </a:pPr>
            <a:r>
              <a:rPr lang="en-US" altLang="en-US" sz="1000" i="1">
                <a:solidFill>
                  <a:srgbClr val="1A4580"/>
                </a:solidFill>
                <a:latin typeface="Arial" panose="020B0604020202020204"/>
                <a:ea typeface="Verdana" panose="020B0604030504040204" pitchFamily="34" charset="0"/>
                <a:cs typeface="Verdana" panose="020B0604030504040204" pitchFamily="34" charset="0"/>
              </a:rPr>
              <a:t>Kelly (KS)</a:t>
            </a:r>
          </a:p>
          <a:p>
            <a:pPr defTabSz="457200">
              <a:spcAft>
                <a:spcPts val="300"/>
              </a:spcAft>
              <a:defRPr/>
            </a:pPr>
            <a:endParaRPr lang="en-US" altLang="en-US" sz="1000">
              <a:solidFill>
                <a:srgbClr val="BC3939"/>
              </a:solidFill>
              <a:latin typeface="Arial" panose="020B0604020202020204"/>
              <a:ea typeface="Verdana" panose="020B0604030504040204" pitchFamily="34" charset="0"/>
              <a:cs typeface="Verdana" panose="020B0604030504040204" pitchFamily="34" charset="0"/>
            </a:endParaRPr>
          </a:p>
        </p:txBody>
      </p:sp>
      <p:sp>
        <p:nvSpPr>
          <p:cNvPr id="20" name="TextBox 2">
            <a:extLst>
              <a:ext uri="{FF2B5EF4-FFF2-40B4-BE49-F238E27FC236}">
                <a16:creationId xmlns:a16="http://schemas.microsoft.com/office/drawing/2014/main" id="{5DAF6AC6-EDF8-1388-81ED-E23424FEB7B8}"/>
              </a:ext>
            </a:extLst>
          </p:cNvPr>
          <p:cNvSpPr txBox="1">
            <a:spLocks noChangeArrowheads="1"/>
          </p:cNvSpPr>
          <p:nvPr/>
        </p:nvSpPr>
        <p:spPr bwMode="auto">
          <a:xfrm>
            <a:off x="4600525" y="2346910"/>
            <a:ext cx="1005840" cy="298043"/>
          </a:xfrm>
          <a:prstGeom prst="roundRect">
            <a:avLst>
              <a:gd name="adj" fmla="val 4200"/>
            </a:avLst>
          </a:prstGeom>
          <a:noFill/>
          <a:ln>
            <a:noFill/>
          </a:ln>
        </p:spPr>
        <p:txBody>
          <a:bodyPr wrap="square" lIns="64008" tIns="45720" rIns="64008" bIns="91440" anchor="t" anchorCtr="0">
            <a:spAutoFit/>
          </a:bodyPr>
          <a:lstStyle>
            <a:lvl1pPr>
              <a:lnSpc>
                <a:spcPct val="90000"/>
              </a:lnSpc>
              <a:spcBef>
                <a:spcPts val="1000"/>
              </a:spcBef>
              <a:buFont typeface="Arial" charset="0"/>
              <a:buChar char="•"/>
              <a:defRPr sz="2800">
                <a:solidFill>
                  <a:schemeClr val="tx1"/>
                </a:solidFill>
                <a:latin typeface="Georgia" charset="0"/>
                <a:ea typeface="MS PGothic" charset="-128"/>
              </a:defRPr>
            </a:lvl1pPr>
            <a:lvl2pPr marL="742950" indent="-285750">
              <a:lnSpc>
                <a:spcPct val="90000"/>
              </a:lnSpc>
              <a:spcBef>
                <a:spcPts val="500"/>
              </a:spcBef>
              <a:buFont typeface="Arial" charset="0"/>
              <a:buChar char="•"/>
              <a:defRPr sz="2400">
                <a:solidFill>
                  <a:schemeClr val="tx1"/>
                </a:solidFill>
                <a:latin typeface="Georgia" charset="0"/>
                <a:ea typeface="MS PGothic" charset="-128"/>
              </a:defRPr>
            </a:lvl2pPr>
            <a:lvl3pPr marL="1143000" indent="-228600">
              <a:lnSpc>
                <a:spcPct val="90000"/>
              </a:lnSpc>
              <a:spcBef>
                <a:spcPts val="500"/>
              </a:spcBef>
              <a:buFont typeface="Arial" charset="0"/>
              <a:buChar char="•"/>
              <a:defRPr sz="2000">
                <a:solidFill>
                  <a:schemeClr val="tx1"/>
                </a:solidFill>
                <a:latin typeface="Georgia" charset="0"/>
                <a:ea typeface="MS PGothic" charset="-128"/>
              </a:defRPr>
            </a:lvl3pPr>
            <a:lvl4pPr marL="1600200" indent="-228600">
              <a:lnSpc>
                <a:spcPct val="90000"/>
              </a:lnSpc>
              <a:spcBef>
                <a:spcPts val="500"/>
              </a:spcBef>
              <a:buFont typeface="Arial" charset="0"/>
              <a:buChar char="•"/>
              <a:defRPr>
                <a:solidFill>
                  <a:schemeClr val="tx1"/>
                </a:solidFill>
                <a:latin typeface="Georgia" charset="0"/>
                <a:ea typeface="MS PGothic" charset="-128"/>
              </a:defRPr>
            </a:lvl4pPr>
            <a:lvl5pPr marL="2057400" indent="-228600">
              <a:lnSpc>
                <a:spcPct val="90000"/>
              </a:lnSpc>
              <a:spcBef>
                <a:spcPts val="500"/>
              </a:spcBef>
              <a:buFont typeface="Arial" charset="0"/>
              <a:buChar char="•"/>
              <a:defRPr>
                <a:solidFill>
                  <a:schemeClr val="tx1"/>
                </a:solidFill>
                <a:latin typeface="Georgia" charset="0"/>
                <a:ea typeface="MS PGothic" charset="-128"/>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9pPr>
          </a:lstStyle>
          <a:p>
            <a:pPr defTabSz="457200">
              <a:lnSpc>
                <a:spcPct val="100000"/>
              </a:lnSpc>
              <a:spcBef>
                <a:spcPts val="0"/>
              </a:spcBef>
              <a:spcAft>
                <a:spcPts val="300"/>
              </a:spcAft>
              <a:buNone/>
              <a:defRPr/>
            </a:pPr>
            <a:r>
              <a:rPr lang="en-US" altLang="en-US" sz="1000" i="1">
                <a:solidFill>
                  <a:srgbClr val="003A5E"/>
                </a:solidFill>
                <a:latin typeface="Arial" panose="020B0604020202020204"/>
                <a:ea typeface="Verdana" panose="020B0604030504040204" pitchFamily="34" charset="0"/>
                <a:cs typeface="Verdana" panose="020B0604030504040204" pitchFamily="34" charset="0"/>
              </a:rPr>
              <a:t>Murphy (NJ)</a:t>
            </a:r>
          </a:p>
        </p:txBody>
      </p:sp>
      <p:sp>
        <p:nvSpPr>
          <p:cNvPr id="21" name="TextBox 20">
            <a:extLst>
              <a:ext uri="{FF2B5EF4-FFF2-40B4-BE49-F238E27FC236}">
                <a16:creationId xmlns:a16="http://schemas.microsoft.com/office/drawing/2014/main" id="{4FDFF029-2596-441E-C7EB-D105E4AC6D8B}"/>
              </a:ext>
            </a:extLst>
          </p:cNvPr>
          <p:cNvSpPr txBox="1"/>
          <p:nvPr/>
        </p:nvSpPr>
        <p:spPr>
          <a:xfrm>
            <a:off x="7767511" y="2346909"/>
            <a:ext cx="1005840" cy="438582"/>
          </a:xfrm>
          <a:prstGeom prst="rect">
            <a:avLst/>
          </a:prstGeom>
          <a:noFill/>
        </p:spPr>
        <p:txBody>
          <a:bodyPr wrap="square">
            <a:spAutoFit/>
          </a:bodyPr>
          <a:lstStyle/>
          <a:p>
            <a:pPr defTabSz="457200">
              <a:spcAft>
                <a:spcPts val="300"/>
              </a:spcAft>
              <a:defRPr/>
            </a:pPr>
            <a:r>
              <a:rPr lang="en-US" altLang="en-US" sz="1000">
                <a:solidFill>
                  <a:srgbClr val="BC3939"/>
                </a:solidFill>
                <a:latin typeface="Arial" panose="020B0604020202020204"/>
                <a:ea typeface="Verdana" panose="020B0604030504040204" pitchFamily="34" charset="0"/>
                <a:cs typeface="Verdana" panose="020B0604030504040204" pitchFamily="34" charset="0"/>
              </a:rPr>
              <a:t>Ayotte (NH)</a:t>
            </a:r>
          </a:p>
          <a:p>
            <a:pPr defTabSz="457200">
              <a:spcAft>
                <a:spcPts val="300"/>
              </a:spcAft>
              <a:defRPr/>
            </a:pPr>
            <a:r>
              <a:rPr lang="en-US" altLang="en-US" sz="1000" i="1">
                <a:solidFill>
                  <a:srgbClr val="BC3939"/>
                </a:solidFill>
                <a:latin typeface="Arial" panose="020B0604020202020204"/>
                <a:ea typeface="Verdana" panose="020B0604030504040204" pitchFamily="34" charset="0"/>
                <a:cs typeface="Verdana" panose="020B0604030504040204" pitchFamily="34" charset="0"/>
              </a:rPr>
              <a:t>DeWine (OH)</a:t>
            </a:r>
          </a:p>
        </p:txBody>
      </p:sp>
      <p:sp>
        <p:nvSpPr>
          <p:cNvPr id="22" name="TextBox 21">
            <a:extLst>
              <a:ext uri="{FF2B5EF4-FFF2-40B4-BE49-F238E27FC236}">
                <a16:creationId xmlns:a16="http://schemas.microsoft.com/office/drawing/2014/main" id="{7B26ABD7-15F8-14A6-D86C-388F55F1EF96}"/>
              </a:ext>
            </a:extLst>
          </p:cNvPr>
          <p:cNvSpPr txBox="1"/>
          <p:nvPr/>
        </p:nvSpPr>
        <p:spPr>
          <a:xfrm>
            <a:off x="8823175" y="2346909"/>
            <a:ext cx="1005840" cy="2708434"/>
          </a:xfrm>
          <a:prstGeom prst="rect">
            <a:avLst/>
          </a:prstGeom>
          <a:noFill/>
        </p:spPr>
        <p:txBody>
          <a:bodyPr wrap="square">
            <a:spAutoFit/>
          </a:bodyPr>
          <a:lstStyle/>
          <a:p>
            <a:pPr defTabSz="457200">
              <a:spcAft>
                <a:spcPts val="300"/>
              </a:spcAft>
              <a:defRPr/>
            </a:pPr>
            <a:r>
              <a:rPr lang="en-US" altLang="en-US" sz="1000" i="1">
                <a:solidFill>
                  <a:srgbClr val="BC3939"/>
                </a:solidFill>
                <a:latin typeface="Arial" panose="020B0604020202020204"/>
                <a:ea typeface="Verdana" panose="020B0604030504040204" pitchFamily="34" charset="0"/>
                <a:cs typeface="Verdana" panose="020B0604030504040204" pitchFamily="34" charset="0"/>
              </a:rPr>
              <a:t>Dunleavy (AK)</a:t>
            </a:r>
          </a:p>
          <a:p>
            <a:pPr defTabSz="457200">
              <a:spcAft>
                <a:spcPts val="300"/>
              </a:spcAft>
              <a:defRPr/>
            </a:pPr>
            <a:r>
              <a:rPr lang="en-US" altLang="en-US" sz="1000" i="1">
                <a:solidFill>
                  <a:srgbClr val="BC3939"/>
                </a:solidFill>
                <a:latin typeface="Arial" panose="020B0604020202020204"/>
                <a:ea typeface="Verdana" panose="020B0604030504040204" pitchFamily="34" charset="0"/>
                <a:cs typeface="Verdana" panose="020B0604030504040204" pitchFamily="34" charset="0"/>
              </a:rPr>
              <a:t>Ivey (AL)</a:t>
            </a:r>
          </a:p>
          <a:p>
            <a:pPr defTabSz="457200">
              <a:spcAft>
                <a:spcPts val="300"/>
              </a:spcAft>
              <a:defRPr/>
            </a:pPr>
            <a:r>
              <a:rPr lang="en-US" altLang="en-US" sz="1000">
                <a:solidFill>
                  <a:srgbClr val="BC3939"/>
                </a:solidFill>
                <a:latin typeface="Arial" panose="020B0604020202020204"/>
                <a:ea typeface="Verdana" panose="020B0604030504040204" pitchFamily="34" charset="0"/>
                <a:cs typeface="Verdana" panose="020B0604030504040204" pitchFamily="34" charset="0"/>
              </a:rPr>
              <a:t>Sanders (AR)</a:t>
            </a:r>
          </a:p>
          <a:p>
            <a:pPr defTabSz="457200">
              <a:spcAft>
                <a:spcPts val="300"/>
              </a:spcAft>
              <a:defRPr/>
            </a:pPr>
            <a:r>
              <a:rPr lang="en-US" altLang="en-US" sz="1000" i="1">
                <a:solidFill>
                  <a:srgbClr val="BC3939"/>
                </a:solidFill>
                <a:latin typeface="Arial" panose="020B0604020202020204"/>
                <a:ea typeface="Verdana" panose="020B0604030504040204" pitchFamily="34" charset="0"/>
                <a:cs typeface="Verdana" panose="020B0604030504040204" pitchFamily="34" charset="0"/>
              </a:rPr>
              <a:t>DeSantis (FL)</a:t>
            </a:r>
          </a:p>
          <a:p>
            <a:pPr defTabSz="457200">
              <a:spcAft>
                <a:spcPts val="300"/>
              </a:spcAft>
              <a:defRPr/>
            </a:pPr>
            <a:r>
              <a:rPr lang="en-US" altLang="en-US" sz="1000">
                <a:solidFill>
                  <a:srgbClr val="BC3939"/>
                </a:solidFill>
                <a:latin typeface="Arial" panose="020B0604020202020204"/>
                <a:ea typeface="Verdana" panose="020B0604030504040204" pitchFamily="34" charset="0"/>
                <a:cs typeface="Verdana" panose="020B0604030504040204" pitchFamily="34" charset="0"/>
              </a:rPr>
              <a:t>Little (ID)</a:t>
            </a:r>
          </a:p>
          <a:p>
            <a:pPr defTabSz="457200">
              <a:spcAft>
                <a:spcPts val="300"/>
              </a:spcAft>
              <a:defRPr/>
            </a:pPr>
            <a:r>
              <a:rPr lang="en-US" altLang="en-US" sz="1000">
                <a:solidFill>
                  <a:srgbClr val="BC3939"/>
                </a:solidFill>
                <a:latin typeface="Arial" panose="020B0604020202020204"/>
                <a:ea typeface="Verdana" panose="020B0604030504040204" pitchFamily="34" charset="0"/>
                <a:cs typeface="Verdana" panose="020B0604030504040204" pitchFamily="34" charset="0"/>
              </a:rPr>
              <a:t>Pillen (NE)</a:t>
            </a:r>
          </a:p>
          <a:p>
            <a:pPr defTabSz="457200">
              <a:spcAft>
                <a:spcPts val="300"/>
              </a:spcAft>
              <a:defRPr/>
            </a:pPr>
            <a:r>
              <a:rPr lang="en-US" altLang="en-US" sz="1000" i="1">
                <a:solidFill>
                  <a:srgbClr val="BC3939"/>
                </a:solidFill>
                <a:latin typeface="Arial" panose="020B0604020202020204"/>
                <a:ea typeface="Verdana" panose="020B0604030504040204" pitchFamily="34" charset="0"/>
                <a:cs typeface="Verdana" panose="020B0604030504040204" pitchFamily="34" charset="0"/>
              </a:rPr>
              <a:t>Stitt (OK)</a:t>
            </a:r>
          </a:p>
          <a:p>
            <a:pPr defTabSz="457200">
              <a:spcAft>
                <a:spcPts val="300"/>
              </a:spcAft>
              <a:defRPr/>
            </a:pPr>
            <a:r>
              <a:rPr lang="en-US" altLang="en-US" sz="1000" i="1">
                <a:solidFill>
                  <a:srgbClr val="BC3939"/>
                </a:solidFill>
                <a:latin typeface="Arial" panose="020B0604020202020204"/>
                <a:ea typeface="Verdana" panose="020B0604030504040204" pitchFamily="34" charset="0"/>
                <a:cs typeface="Verdana" panose="020B0604030504040204" pitchFamily="34" charset="0"/>
              </a:rPr>
              <a:t>McMaster (SC)</a:t>
            </a:r>
          </a:p>
          <a:p>
            <a:pPr defTabSz="457200">
              <a:spcAft>
                <a:spcPts val="300"/>
              </a:spcAft>
              <a:defRPr/>
            </a:pPr>
            <a:r>
              <a:rPr lang="en-US" altLang="en-US" sz="1000">
                <a:solidFill>
                  <a:srgbClr val="BC3939"/>
                </a:solidFill>
                <a:latin typeface="Arial" panose="020B0604020202020204"/>
                <a:ea typeface="Verdana" panose="020B0604030504040204" pitchFamily="34" charset="0"/>
                <a:cs typeface="Verdana" panose="020B0604030504040204" pitchFamily="34" charset="0"/>
              </a:rPr>
              <a:t>Rhoden (SD)</a:t>
            </a:r>
          </a:p>
          <a:p>
            <a:pPr defTabSz="457200">
              <a:spcAft>
                <a:spcPts val="300"/>
              </a:spcAft>
              <a:defRPr/>
            </a:pPr>
            <a:r>
              <a:rPr lang="en-US" altLang="en-US" sz="1000" i="1">
                <a:solidFill>
                  <a:srgbClr val="BC3939"/>
                </a:solidFill>
                <a:latin typeface="Arial" panose="020B0604020202020204"/>
                <a:ea typeface="Verdana" panose="020B0604030504040204" pitchFamily="34" charset="0"/>
                <a:cs typeface="Verdana" panose="020B0604030504040204" pitchFamily="34" charset="0"/>
              </a:rPr>
              <a:t>Lee (TN)</a:t>
            </a:r>
          </a:p>
          <a:p>
            <a:pPr defTabSz="457200">
              <a:spcAft>
                <a:spcPts val="300"/>
              </a:spcAft>
              <a:defRPr/>
            </a:pPr>
            <a:r>
              <a:rPr lang="en-US" altLang="en-US" sz="1000">
                <a:solidFill>
                  <a:srgbClr val="BC3939"/>
                </a:solidFill>
                <a:latin typeface="Arial" panose="020B0604020202020204"/>
                <a:ea typeface="Verdana" panose="020B0604030504040204" pitchFamily="34" charset="0"/>
                <a:cs typeface="Verdana" panose="020B0604030504040204" pitchFamily="34" charset="0"/>
              </a:rPr>
              <a:t>Abbott (TX)</a:t>
            </a:r>
          </a:p>
          <a:p>
            <a:pPr defTabSz="457200">
              <a:spcAft>
                <a:spcPts val="300"/>
              </a:spcAft>
              <a:defRPr/>
            </a:pPr>
            <a:r>
              <a:rPr lang="en-US" altLang="en-US" sz="1000">
                <a:solidFill>
                  <a:srgbClr val="BC3939"/>
                </a:solidFill>
                <a:latin typeface="Arial" panose="020B0604020202020204"/>
                <a:ea typeface="Verdana" panose="020B0604030504040204" pitchFamily="34" charset="0"/>
                <a:cs typeface="Verdana" panose="020B0604030504040204" pitchFamily="34" charset="0"/>
              </a:rPr>
              <a:t>Scott (VT)</a:t>
            </a:r>
          </a:p>
          <a:p>
            <a:pPr defTabSz="457200">
              <a:spcAft>
                <a:spcPts val="300"/>
              </a:spcAft>
              <a:defRPr/>
            </a:pPr>
            <a:r>
              <a:rPr lang="en-US" altLang="en-US" sz="1000" i="1">
                <a:solidFill>
                  <a:srgbClr val="BC3939"/>
                </a:solidFill>
                <a:latin typeface="Arial" panose="020B0604020202020204"/>
                <a:ea typeface="Verdana" panose="020B0604030504040204" pitchFamily="34" charset="0"/>
                <a:cs typeface="Verdana" panose="020B0604030504040204" pitchFamily="34" charset="0"/>
              </a:rPr>
              <a:t>Gordon (WY)</a:t>
            </a:r>
          </a:p>
        </p:txBody>
      </p:sp>
    </p:spTree>
    <p:extLst>
      <p:ext uri="{BB962C8B-B14F-4D97-AF65-F5344CB8AC3E}">
        <p14:creationId xmlns:p14="http://schemas.microsoft.com/office/powerpoint/2010/main" val="26842792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A8619E-8709-6A7D-D0AE-6ED2CF1B7C6D}"/>
              </a:ext>
            </a:extLst>
          </p:cNvPr>
          <p:cNvSpPr>
            <a:spLocks noGrp="1"/>
          </p:cNvSpPr>
          <p:nvPr>
            <p:ph type="title"/>
          </p:nvPr>
        </p:nvSpPr>
        <p:spPr/>
        <p:txBody>
          <a:bodyPr>
            <a:normAutofit fontScale="90000"/>
          </a:bodyPr>
          <a:lstStyle/>
          <a:p>
            <a:pPr algn="ctr"/>
            <a:br>
              <a:rPr lang="en-US" b="1"/>
            </a:br>
            <a:br>
              <a:rPr lang="en-US" b="1"/>
            </a:br>
            <a:r>
              <a:rPr lang="en-US" sz="4000" b="1"/>
              <a:t>Questions?</a:t>
            </a:r>
            <a:br>
              <a:rPr lang="en-US" sz="4000" b="1"/>
            </a:br>
            <a:br>
              <a:rPr lang="en-US" sz="4000" b="1"/>
            </a:br>
            <a:r>
              <a:rPr lang="en-US" sz="4000" b="1"/>
              <a:t>Comments?</a:t>
            </a:r>
            <a:br>
              <a:rPr lang="en-US" sz="4000" b="1"/>
            </a:br>
            <a:br>
              <a:rPr lang="en-US" sz="4000" b="1"/>
            </a:br>
            <a:r>
              <a:rPr lang="en-US" sz="4000" b="1"/>
              <a:t>Accusations?</a:t>
            </a:r>
            <a:br>
              <a:rPr lang="en-US" sz="4000" b="1"/>
            </a:br>
            <a:br>
              <a:rPr lang="en-US" sz="4000" b="1"/>
            </a:br>
            <a:r>
              <a:rPr lang="en-US" sz="4000" b="1"/>
              <a:t>Rebuttals?</a:t>
            </a:r>
          </a:p>
        </p:txBody>
      </p:sp>
      <p:sp>
        <p:nvSpPr>
          <p:cNvPr id="3" name="Text Placeholder 2">
            <a:extLst>
              <a:ext uri="{FF2B5EF4-FFF2-40B4-BE49-F238E27FC236}">
                <a16:creationId xmlns:a16="http://schemas.microsoft.com/office/drawing/2014/main" id="{2F8130B7-1B4C-5FAF-5A0D-0146AC34674D}"/>
              </a:ext>
            </a:extLst>
          </p:cNvPr>
          <p:cNvSpPr>
            <a:spLocks noGrp="1"/>
          </p:cNvSpPr>
          <p:nvPr>
            <p:ph type="body" sz="quarter" idx="10"/>
          </p:nvPr>
        </p:nvSpPr>
        <p:spPr/>
        <p:txBody>
          <a:bodyPr/>
          <a:lstStyle/>
          <a:p>
            <a:endParaRPr lang="en-US"/>
          </a:p>
        </p:txBody>
      </p:sp>
      <p:sp>
        <p:nvSpPr>
          <p:cNvPr id="4" name="Slide Number Placeholder 3">
            <a:extLst>
              <a:ext uri="{FF2B5EF4-FFF2-40B4-BE49-F238E27FC236}">
                <a16:creationId xmlns:a16="http://schemas.microsoft.com/office/drawing/2014/main" id="{36E24F44-C296-76A7-C6B8-C3A93CF62552}"/>
              </a:ext>
            </a:extLst>
          </p:cNvPr>
          <p:cNvSpPr>
            <a:spLocks noGrp="1"/>
          </p:cNvSpPr>
          <p:nvPr>
            <p:ph type="sldNum" sz="quarter" idx="11"/>
          </p:nvPr>
        </p:nvSpPr>
        <p:spPr/>
        <p:txBody>
          <a:bodyPr/>
          <a:lstStyle/>
          <a:p>
            <a:fld id="{30EED579-4168-405F-9612-D8DCBA265C6F}" type="slidenum">
              <a:rPr lang="en-US" smtClean="0"/>
              <a:t>15</a:t>
            </a:fld>
            <a:endParaRPr lang="en-US"/>
          </a:p>
        </p:txBody>
      </p:sp>
    </p:spTree>
    <p:extLst>
      <p:ext uri="{BB962C8B-B14F-4D97-AF65-F5344CB8AC3E}">
        <p14:creationId xmlns:p14="http://schemas.microsoft.com/office/powerpoint/2010/main" val="207752832"/>
      </p:ext>
    </p:extLst>
  </p:cSld>
  <p:clrMapOvr>
    <a:masterClrMapping/>
  </p:clrMapOvr>
</p:sld>
</file>

<file path=ppt/theme/theme1.xml><?xml version="1.0" encoding="utf-8"?>
<a:theme xmlns:a="http://schemas.openxmlformats.org/drawingml/2006/main" name="MBA_Theme_DHS_Tan_Arial">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Gotham">
      <a:majorFont>
        <a:latin typeface="Gotham Medium"/>
        <a:ea typeface=""/>
        <a:cs typeface=""/>
      </a:majorFont>
      <a:minorFont>
        <a:latin typeface="Gotham Light"/>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bodyPr vert="horz" lIns="91440" tIns="45720" rIns="91440" bIns="45720" rtlCol="0">
        <a:normAutofit/>
      </a:bodyPr>
      <a:lstStyle>
        <a:defPPr>
          <a:buNone/>
          <a:defRPr dirty="0" smtClean="0"/>
        </a:defPPr>
      </a:lstStyle>
    </a:txDef>
  </a:objectDefaults>
  <a:extraClrSchemeLst/>
</a:theme>
</file>

<file path=ppt/theme/theme2.xml><?xml version="1.0" encoding="utf-8"?>
<a:theme xmlns:a="http://schemas.openxmlformats.org/drawingml/2006/main" name="1_Office Theme">
  <a:themeElements>
    <a:clrScheme name="Custom 8">
      <a:dk1>
        <a:srgbClr val="000000"/>
      </a:dk1>
      <a:lt1>
        <a:srgbClr val="FFFFFF"/>
      </a:lt1>
      <a:dk2>
        <a:srgbClr val="44546A"/>
      </a:dk2>
      <a:lt2>
        <a:srgbClr val="E7E6E6"/>
      </a:lt2>
      <a:accent1>
        <a:srgbClr val="55C6B5"/>
      </a:accent1>
      <a:accent2>
        <a:srgbClr val="00A8E1"/>
      </a:accent2>
      <a:accent3>
        <a:srgbClr val="BABBBA"/>
      </a:accent3>
      <a:accent4>
        <a:srgbClr val="FE5637"/>
      </a:accent4>
      <a:accent5>
        <a:srgbClr val="32653A"/>
      </a:accent5>
      <a:accent6>
        <a:srgbClr val="005471"/>
      </a:accent6>
      <a:hlink>
        <a:srgbClr val="69D3EB"/>
      </a:hlink>
      <a:folHlink>
        <a:srgbClr val="2B6983"/>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C Template Refresh_Iteration A_5_22_20" id="{65FF12BA-0685-1C46-953A-74426E137123}" vid="{60C31AC6-C625-7B4E-83CF-F30B2EF04A00}"/>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_dlc_DocId xmlns="8a14ce01-f618-4bf8-b71f-a5e65d5fc4eb">JS5JZ62SAXV6-2040832559-19661</_dlc_DocId>
    <_dlc_DocIdUrl xmlns="8a14ce01-f618-4bf8-b71f-a5e65d5fc4eb">
      <Url>https://mortgagebankersassociation.sharepoint.com/sites/Q Drive/_layouts/15/DocIdRedir.aspx?ID=JS5JZ62SAXV6-2040832559-19661</Url>
      <Description>JS5JZ62SAXV6-2040832559-19661</Description>
    </_dlc_DocIdUrl>
    <TaxCatchAll xmlns="8a14ce01-f618-4bf8-b71f-a5e65d5fc4eb" xsi:nil="true"/>
    <lcf76f155ced4ddcb4097134ff3c332f xmlns="f93bf8f4-5bd8-4850-a721-dbb5e885a76d">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8714E7C206EE04CA5FD0346C2FD1264" ma:contentTypeVersion="13" ma:contentTypeDescription="Create a new document." ma:contentTypeScope="" ma:versionID="61958ecd3157195ca65c550637444151">
  <xsd:schema xmlns:xsd="http://www.w3.org/2001/XMLSchema" xmlns:xs="http://www.w3.org/2001/XMLSchema" xmlns:p="http://schemas.microsoft.com/office/2006/metadata/properties" xmlns:ns2="8a14ce01-f618-4bf8-b71f-a5e65d5fc4eb" xmlns:ns3="f93bf8f4-5bd8-4850-a721-dbb5e885a76d" targetNamespace="http://schemas.microsoft.com/office/2006/metadata/properties" ma:root="true" ma:fieldsID="3d30c494043045ae9a053c1715577d05" ns2:_="" ns3:_="">
    <xsd:import namespace="8a14ce01-f618-4bf8-b71f-a5e65d5fc4eb"/>
    <xsd:import namespace="f93bf8f4-5bd8-4850-a721-dbb5e885a76d"/>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SearchProperties" minOccurs="0"/>
                <xsd:element ref="ns3:MediaServiceObjectDetectorVersions" minOccurs="0"/>
                <xsd:element ref="ns3:MediaServiceGenerationTime" minOccurs="0"/>
                <xsd:element ref="ns3:MediaServiceEventHashCode" minOccurs="0"/>
                <xsd:element ref="ns3:MediaLengthInSeconds" minOccurs="0"/>
                <xsd:element ref="ns3:MediaServiceDateTaken" minOccurs="0"/>
                <xsd:element ref="ns3:lcf76f155ced4ddcb4097134ff3c332f" minOccurs="0"/>
                <xsd:element ref="ns2:TaxCatchAll" minOccurs="0"/>
                <xsd:element ref="ns3:MediaServiceOCR"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a14ce01-f618-4bf8-b71f-a5e65d5fc4eb"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TaxCatchAll" ma:index="21" nillable="true" ma:displayName="Taxonomy Catch All Column" ma:hidden="true" ma:list="{468c0b2e-c126-46ca-a3c9-07097be6fb08}" ma:internalName="TaxCatchAll" ma:showField="CatchAllData" ma:web="8a14ce01-f618-4bf8-b71f-a5e65d5fc4eb">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f93bf8f4-5bd8-4850-a721-dbb5e885a76d"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DateTaken" ma:index="18" nillable="true" ma:displayName="MediaServiceDateTaken" ma:hidden="true" ma:indexed="true" ma:internalName="MediaServiceDateTake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67d3625f-80f5-45eb-8203-dceba69d2d35"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element name="MediaServiceLocation" ma:index="23" nillable="true" ma:displayName="Loca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47B0E7D1-C02B-44E5-AA4A-4B653AAA2818}">
  <ds:schemaRefs>
    <ds:schemaRef ds:uri="8a14ce01-f618-4bf8-b71f-a5e65d5fc4eb"/>
    <ds:schemaRef ds:uri="f93bf8f4-5bd8-4850-a721-dbb5e885a76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5D2D8C4A-E32F-48FF-B571-81D78E4D287A}">
  <ds:schemaRefs>
    <ds:schemaRef ds:uri="8a14ce01-f618-4bf8-b71f-a5e65d5fc4eb"/>
    <ds:schemaRef ds:uri="f93bf8f4-5bd8-4850-a721-dbb5e885a76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E73C4CD5-7BE3-4E79-9113-E30342E87F41}">
  <ds:schemaRefs>
    <ds:schemaRef ds:uri="http://schemas.microsoft.com/sharepoint/v3/contenttype/forms"/>
  </ds:schemaRefs>
</ds:datastoreItem>
</file>

<file path=customXml/itemProps4.xml><?xml version="1.0" encoding="utf-8"?>
<ds:datastoreItem xmlns:ds="http://schemas.openxmlformats.org/officeDocument/2006/customXml" ds:itemID="{388DF220-848F-4CEE-A72F-A1CEF1720CE9}">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otalTime>833</TotalTime>
  <Words>1718</Words>
  <Application>Microsoft Office PowerPoint</Application>
  <PresentationFormat>Widescreen</PresentationFormat>
  <Paragraphs>296</Paragraphs>
  <Slides>15</Slides>
  <Notes>8</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15</vt:i4>
      </vt:variant>
    </vt:vector>
  </HeadingPairs>
  <TitlesOfParts>
    <vt:vector size="28" baseType="lpstr">
      <vt:lpstr>ＭＳ Ｐゴシック</vt:lpstr>
      <vt:lpstr>Aptos</vt:lpstr>
      <vt:lpstr>Arial</vt:lpstr>
      <vt:lpstr>Arial Black</vt:lpstr>
      <vt:lpstr>Calibri</vt:lpstr>
      <vt:lpstr>Courier New</vt:lpstr>
      <vt:lpstr>Gotham Light</vt:lpstr>
      <vt:lpstr>Graphik</vt:lpstr>
      <vt:lpstr>Segoe UI</vt:lpstr>
      <vt:lpstr>Wingdings</vt:lpstr>
      <vt:lpstr>ヒラギノ角ゴ Pro W3</vt:lpstr>
      <vt:lpstr>MBA_Theme_DHS_Tan_Arial</vt:lpstr>
      <vt:lpstr>1_Office Theme</vt:lpstr>
      <vt:lpstr> The Intersection of Politics and Policy</vt:lpstr>
      <vt:lpstr>Politics and Policy</vt:lpstr>
      <vt:lpstr>PowerPoint Presentation</vt:lpstr>
      <vt:lpstr>Current Policy Priorities </vt:lpstr>
      <vt:lpstr>Cross Capital Sources  - HMDA/1071 small business reporting: Eliminate/soften reporting requirements for commercial/multifamily properties  - TRIA: Early, long-term extension - NFIP: Remove mandatory purchase requirements and increase coverage limit for commercial properties  - Cannibis: Eliminate federal threats to companies/servicers handling income from cannabis-related businesses  - Federal support for housing: Support HUD budget &amp; federal housing subsidy programs          </vt:lpstr>
      <vt:lpstr>FHA   FHA Costs &amp; Burdens: Improve efficiency and effectiveness of FHA multifamily and healthcare lending programs  Multifamily Stat Limits: Increase FHA multifamily statutory limits and index them to a more appropriate standard  Davis-Bacon: Limit applicability to federal residential housing programs          </vt:lpstr>
      <vt:lpstr>Banks/SEC  CRA: Ensure any new rules do not place unnecessary burdens  on banks and clearly define nature of an eligible activity  Bank CRE Capital Requirements: Update bank capital rules for CRE loans to better align with risks  Bank Regulatory Burdens: Reduce unnecessary requirements  17g5&amp;7: Eliminate wasteful and ineffective elements of requirements          </vt:lpstr>
      <vt:lpstr>Insurance Companies   Risk-Based Capital for Commercial Mortgages: Promote efficient/effective RBC rules and implementation  FHLB membership and collateral: Identify threats to lifeco use of FHLBs            </vt:lpstr>
      <vt:lpstr>State &amp; Local  Federal &amp; state affordability programs &amp; issues: Fight rent control, eviction moratoria, and other S/L laws that deter housing investment  Affordable housing incentive programs: Support state activities to incentivize affordable housing, including tax abatements, tax credits, etc.   Commercial Property Taxation/Deterrance: Fight S/L laws that deter the development of commercial properties           </vt:lpstr>
      <vt:lpstr>PowerPoint Presentation</vt:lpstr>
      <vt:lpstr>What’s on the ballot in 2026?</vt:lpstr>
      <vt:lpstr>Four Senate seats are considered toss-ups in the 2026 election</vt:lpstr>
      <vt:lpstr>Eighteen House seats are considered toss-ups in the 2026 election</vt:lpstr>
      <vt:lpstr>Five governor seats are considered toss-ups in the 2026 election</vt:lpstr>
      <vt:lpstr>  Questions?  Comments?  Accusations?  Rebuttals?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Mcintosh, Aprille</dc:creator>
  <cp:lastModifiedBy>Killmer, William</cp:lastModifiedBy>
  <cp:revision>4</cp:revision>
  <dcterms:created xsi:type="dcterms:W3CDTF">2024-07-24T14:11:17Z</dcterms:created>
  <dcterms:modified xsi:type="dcterms:W3CDTF">2026-04-22T10:12:41Z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0x01010088714E7C206EE04CA5FD0346C2FD1264</vt:lpwstr>
  </property>
  <property fmtid="{D5CDD505-2E9C-101B-9397-08002B2CF9AE}" pid="4" name="_dlc_DocIdItemGuid">
    <vt:lpwstr>1435a8c2-fd64-4bde-b52e-b77871d603df</vt:lpwstr>
  </property>
</Properties>
</file>