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72" r:id="rId4"/>
    <p:sldMasterId id="2147483930" r:id="rId5"/>
  </p:sldMasterIdLst>
  <p:notesMasterIdLst>
    <p:notesMasterId r:id="rId15"/>
  </p:notesMasterIdLst>
  <p:handoutMasterIdLst>
    <p:handoutMasterId r:id="rId16"/>
  </p:handoutMasterIdLst>
  <p:sldIdLst>
    <p:sldId id="256" r:id="rId6"/>
    <p:sldId id="4408" r:id="rId7"/>
    <p:sldId id="4445" r:id="rId8"/>
    <p:sldId id="4443" r:id="rId9"/>
    <p:sldId id="4444" r:id="rId10"/>
    <p:sldId id="4447" r:id="rId11"/>
    <p:sldId id="4448" r:id="rId12"/>
    <p:sldId id="4449" r:id="rId13"/>
    <p:sldId id="4450" r:id="rId14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80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2050" y="3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 Merkle" userId="610918e2-982e-4b65-bced-9d457f5d8bde" providerId="ADAL" clId="{AF8ECEA2-4F4B-4BFB-941D-5F50497E966B}"/>
    <pc:docChg chg="undo custSel addSld delSld modSld sldOrd">
      <pc:chgData name="Sam Merkle" userId="610918e2-982e-4b65-bced-9d457f5d8bde" providerId="ADAL" clId="{AF8ECEA2-4F4B-4BFB-941D-5F50497E966B}" dt="2026-04-21T18:55:38.538" v="7082" actId="6549"/>
      <pc:docMkLst>
        <pc:docMk/>
      </pc:docMkLst>
      <pc:sldChg chg="addSp delSp modSp mod">
        <pc:chgData name="Sam Merkle" userId="610918e2-982e-4b65-bced-9d457f5d8bde" providerId="ADAL" clId="{AF8ECEA2-4F4B-4BFB-941D-5F50497E966B}" dt="2026-04-16T18:25:44.310" v="4967" actId="20577"/>
        <pc:sldMkLst>
          <pc:docMk/>
          <pc:sldMk cId="0" sldId="256"/>
        </pc:sldMkLst>
        <pc:spChg chg="mod">
          <ac:chgData name="Sam Merkle" userId="610918e2-982e-4b65-bced-9d457f5d8bde" providerId="ADAL" clId="{AF8ECEA2-4F4B-4BFB-941D-5F50497E966B}" dt="2026-04-16T18:25:39.337" v="4966" actId="20577"/>
          <ac:spMkLst>
            <pc:docMk/>
            <pc:sldMk cId="0" sldId="256"/>
            <ac:spMk id="792" creationId="{00000000-0000-0000-0000-000000000000}"/>
          </ac:spMkLst>
        </pc:spChg>
        <pc:spChg chg="mod">
          <ac:chgData name="Sam Merkle" userId="610918e2-982e-4b65-bced-9d457f5d8bde" providerId="ADAL" clId="{AF8ECEA2-4F4B-4BFB-941D-5F50497E966B}" dt="2026-04-16T18:25:44.310" v="4967" actId="20577"/>
          <ac:spMkLst>
            <pc:docMk/>
            <pc:sldMk cId="0" sldId="256"/>
            <ac:spMk id="793" creationId="{00000000-0000-0000-0000-000000000000}"/>
          </ac:spMkLst>
        </pc:spChg>
      </pc:sldChg>
      <pc:sldChg chg="del">
        <pc:chgData name="Sam Merkle" userId="610918e2-982e-4b65-bced-9d457f5d8bde" providerId="ADAL" clId="{AF8ECEA2-4F4B-4BFB-941D-5F50497E966B}" dt="2026-04-21T17:54:11.033" v="6657" actId="47"/>
        <pc:sldMkLst>
          <pc:docMk/>
          <pc:sldMk cId="245650081" sldId="4390"/>
        </pc:sldMkLst>
      </pc:sldChg>
      <pc:sldChg chg="del">
        <pc:chgData name="Sam Merkle" userId="610918e2-982e-4b65-bced-9d457f5d8bde" providerId="ADAL" clId="{AF8ECEA2-4F4B-4BFB-941D-5F50497E966B}" dt="2026-04-21T17:54:11.033" v="6657" actId="47"/>
        <pc:sldMkLst>
          <pc:docMk/>
          <pc:sldMk cId="4256492561" sldId="4399"/>
        </pc:sldMkLst>
      </pc:sldChg>
      <pc:sldChg chg="del">
        <pc:chgData name="Sam Merkle" userId="610918e2-982e-4b65-bced-9d457f5d8bde" providerId="ADAL" clId="{AF8ECEA2-4F4B-4BFB-941D-5F50497E966B}" dt="2026-04-21T17:54:11.033" v="6657" actId="47"/>
        <pc:sldMkLst>
          <pc:docMk/>
          <pc:sldMk cId="3793010215" sldId="4405"/>
        </pc:sldMkLst>
      </pc:sldChg>
      <pc:sldChg chg="addSp delSp modSp mod ord">
        <pc:chgData name="Sam Merkle" userId="610918e2-982e-4b65-bced-9d457f5d8bde" providerId="ADAL" clId="{AF8ECEA2-4F4B-4BFB-941D-5F50497E966B}" dt="2026-04-21T16:40:14.129" v="6648" actId="20577"/>
        <pc:sldMkLst>
          <pc:docMk/>
          <pc:sldMk cId="112938721" sldId="4408"/>
        </pc:sldMkLst>
        <pc:spChg chg="add del mod">
          <ac:chgData name="Sam Merkle" userId="610918e2-982e-4b65-bced-9d457f5d8bde" providerId="ADAL" clId="{AF8ECEA2-4F4B-4BFB-941D-5F50497E966B}" dt="2026-04-21T16:40:14.129" v="6648" actId="20577"/>
          <ac:spMkLst>
            <pc:docMk/>
            <pc:sldMk cId="112938721" sldId="4408"/>
            <ac:spMk id="6" creationId="{DD9B49A2-4F0A-DF52-E48E-6DE89E59A718}"/>
          </ac:spMkLst>
        </pc:spChg>
        <pc:spChg chg="mod">
          <ac:chgData name="Sam Merkle" userId="610918e2-982e-4b65-bced-9d457f5d8bde" providerId="ADAL" clId="{AF8ECEA2-4F4B-4BFB-941D-5F50497E966B}" dt="2026-04-17T19:22:13.474" v="5408" actId="6549"/>
          <ac:spMkLst>
            <pc:docMk/>
            <pc:sldMk cId="112938721" sldId="4408"/>
            <ac:spMk id="7" creationId="{BD3FC7C7-C019-BF7E-DF7F-EC9659F9AA19}"/>
          </ac:spMkLst>
        </pc:spChg>
        <pc:spChg chg="mod">
          <ac:chgData name="Sam Merkle" userId="610918e2-982e-4b65-bced-9d457f5d8bde" providerId="ADAL" clId="{AF8ECEA2-4F4B-4BFB-941D-5F50497E966B}" dt="2026-04-16T18:27:14.562" v="4992" actId="20577"/>
          <ac:spMkLst>
            <pc:docMk/>
            <pc:sldMk cId="112938721" sldId="4408"/>
            <ac:spMk id="15" creationId="{617F9E76-8FAB-4A82-99DE-8C6EE5D284C0}"/>
          </ac:spMkLst>
        </pc:spChg>
        <pc:spChg chg="mod">
          <ac:chgData name="Sam Merkle" userId="610918e2-982e-4b65-bced-9d457f5d8bde" providerId="ADAL" clId="{AF8ECEA2-4F4B-4BFB-941D-5F50497E966B}" dt="2026-04-16T18:27:35.729" v="5006" actId="20577"/>
          <ac:spMkLst>
            <pc:docMk/>
            <pc:sldMk cId="112938721" sldId="4408"/>
            <ac:spMk id="17" creationId="{5CB048AB-2E0A-9E9B-5405-6F29086CE9B8}"/>
          </ac:spMkLst>
        </pc:spChg>
      </pc:sldChg>
      <pc:sldChg chg="addSp delSp modSp add del mod ord">
        <pc:chgData name="Sam Merkle" userId="610918e2-982e-4b65-bced-9d457f5d8bde" providerId="ADAL" clId="{AF8ECEA2-4F4B-4BFB-941D-5F50497E966B}" dt="2026-04-21T17:54:11.033" v="6657" actId="47"/>
        <pc:sldMkLst>
          <pc:docMk/>
          <pc:sldMk cId="1174525616" sldId="4438"/>
        </pc:sldMkLst>
      </pc:sldChg>
      <pc:sldChg chg="add del ord">
        <pc:chgData name="Sam Merkle" userId="610918e2-982e-4b65-bced-9d457f5d8bde" providerId="ADAL" clId="{AF8ECEA2-4F4B-4BFB-941D-5F50497E966B}" dt="2026-04-21T17:54:11.033" v="6657" actId="47"/>
        <pc:sldMkLst>
          <pc:docMk/>
          <pc:sldMk cId="4188883669" sldId="4439"/>
        </pc:sldMkLst>
      </pc:sldChg>
      <pc:sldChg chg="addSp modSp add del mod">
        <pc:chgData name="Sam Merkle" userId="610918e2-982e-4b65-bced-9d457f5d8bde" providerId="ADAL" clId="{AF8ECEA2-4F4B-4BFB-941D-5F50497E966B}" dt="2026-04-21T17:54:11.033" v="6657" actId="47"/>
        <pc:sldMkLst>
          <pc:docMk/>
          <pc:sldMk cId="804782380" sldId="4440"/>
        </pc:sldMkLst>
      </pc:sldChg>
      <pc:sldChg chg="modSp add del mod">
        <pc:chgData name="Sam Merkle" userId="610918e2-982e-4b65-bced-9d457f5d8bde" providerId="ADAL" clId="{AF8ECEA2-4F4B-4BFB-941D-5F50497E966B}" dt="2026-04-21T17:54:11.033" v="6657" actId="47"/>
        <pc:sldMkLst>
          <pc:docMk/>
          <pc:sldMk cId="858503581" sldId="4441"/>
        </pc:sldMkLst>
      </pc:sldChg>
      <pc:sldChg chg="modSp add del mod ord">
        <pc:chgData name="Sam Merkle" userId="610918e2-982e-4b65-bced-9d457f5d8bde" providerId="ADAL" clId="{AF8ECEA2-4F4B-4BFB-941D-5F50497E966B}" dt="2026-04-21T17:54:11.033" v="6657" actId="47"/>
        <pc:sldMkLst>
          <pc:docMk/>
          <pc:sldMk cId="2022129828" sldId="4442"/>
        </pc:sldMkLst>
      </pc:sldChg>
      <pc:sldChg chg="addSp delSp modSp add mod">
        <pc:chgData name="Sam Merkle" userId="610918e2-982e-4b65-bced-9d457f5d8bde" providerId="ADAL" clId="{AF8ECEA2-4F4B-4BFB-941D-5F50497E966B}" dt="2026-04-21T16:16:19.757" v="6273" actId="6549"/>
        <pc:sldMkLst>
          <pc:docMk/>
          <pc:sldMk cId="43350550" sldId="4443"/>
        </pc:sldMkLst>
        <pc:spChg chg="mod">
          <ac:chgData name="Sam Merkle" userId="610918e2-982e-4b65-bced-9d457f5d8bde" providerId="ADAL" clId="{AF8ECEA2-4F4B-4BFB-941D-5F50497E966B}" dt="2026-04-21T16:16:19.757" v="6273" actId="6549"/>
          <ac:spMkLst>
            <pc:docMk/>
            <pc:sldMk cId="43350550" sldId="4443"/>
            <ac:spMk id="7" creationId="{50F1D563-00D0-D5C7-0FC7-52C2FBACC678}"/>
          </ac:spMkLst>
        </pc:spChg>
        <pc:spChg chg="mod">
          <ac:chgData name="Sam Merkle" userId="610918e2-982e-4b65-bced-9d457f5d8bde" providerId="ADAL" clId="{AF8ECEA2-4F4B-4BFB-941D-5F50497E966B}" dt="2026-04-16T18:33:34.922" v="5355" actId="20577"/>
          <ac:spMkLst>
            <pc:docMk/>
            <pc:sldMk cId="43350550" sldId="4443"/>
            <ac:spMk id="15" creationId="{803428F0-F8FC-C578-E3E6-01229F5BA78B}"/>
          </ac:spMkLst>
        </pc:spChg>
        <pc:spChg chg="mod">
          <ac:chgData name="Sam Merkle" userId="610918e2-982e-4b65-bced-9d457f5d8bde" providerId="ADAL" clId="{AF8ECEA2-4F4B-4BFB-941D-5F50497E966B}" dt="2026-04-17T19:22:26.754" v="5410" actId="20577"/>
          <ac:spMkLst>
            <pc:docMk/>
            <pc:sldMk cId="43350550" sldId="4443"/>
            <ac:spMk id="17" creationId="{6D306B37-E5F0-845C-D318-30D16AAE677E}"/>
          </ac:spMkLst>
        </pc:spChg>
        <pc:picChg chg="add mod">
          <ac:chgData name="Sam Merkle" userId="610918e2-982e-4b65-bced-9d457f5d8bde" providerId="ADAL" clId="{AF8ECEA2-4F4B-4BFB-941D-5F50497E966B}" dt="2026-04-21T16:14:38.148" v="6264" actId="14100"/>
          <ac:picMkLst>
            <pc:docMk/>
            <pc:sldMk cId="43350550" sldId="4443"/>
            <ac:picMk id="8" creationId="{26824A03-C03C-5B6B-FA5F-965732F3712F}"/>
          </ac:picMkLst>
        </pc:picChg>
        <pc:picChg chg="add del mod">
          <ac:chgData name="Sam Merkle" userId="610918e2-982e-4b65-bced-9d457f5d8bde" providerId="ADAL" clId="{AF8ECEA2-4F4B-4BFB-941D-5F50497E966B}" dt="2026-04-21T16:14:16.555" v="6261" actId="478"/>
          <ac:picMkLst>
            <pc:docMk/>
            <pc:sldMk cId="43350550" sldId="4443"/>
            <ac:picMk id="10" creationId="{58D2CC7B-BA0D-5EB2-F22E-705724DAF52E}"/>
          </ac:picMkLst>
        </pc:picChg>
      </pc:sldChg>
      <pc:sldChg chg="addSp delSp modSp add mod">
        <pc:chgData name="Sam Merkle" userId="610918e2-982e-4b65-bced-9d457f5d8bde" providerId="ADAL" clId="{AF8ECEA2-4F4B-4BFB-941D-5F50497E966B}" dt="2026-04-17T20:52:06.887" v="5881" actId="14100"/>
        <pc:sldMkLst>
          <pc:docMk/>
          <pc:sldMk cId="1941060882" sldId="4444"/>
        </pc:sldMkLst>
        <pc:spChg chg="mod">
          <ac:chgData name="Sam Merkle" userId="610918e2-982e-4b65-bced-9d457f5d8bde" providerId="ADAL" clId="{AF8ECEA2-4F4B-4BFB-941D-5F50497E966B}" dt="2026-04-17T20:51:09.647" v="5878" actId="20577"/>
          <ac:spMkLst>
            <pc:docMk/>
            <pc:sldMk cId="1941060882" sldId="4444"/>
            <ac:spMk id="7" creationId="{EC4636CE-D9A6-8D41-BAD0-D8CCD26AF6AE}"/>
          </ac:spMkLst>
        </pc:spChg>
        <pc:spChg chg="mod">
          <ac:chgData name="Sam Merkle" userId="610918e2-982e-4b65-bced-9d457f5d8bde" providerId="ADAL" clId="{AF8ECEA2-4F4B-4BFB-941D-5F50497E966B}" dt="2026-04-17T19:32:44.544" v="5609" actId="20577"/>
          <ac:spMkLst>
            <pc:docMk/>
            <pc:sldMk cId="1941060882" sldId="4444"/>
            <ac:spMk id="15" creationId="{7E7FA371-B708-6D09-7DBA-E39B8F0E5127}"/>
          </ac:spMkLst>
        </pc:spChg>
        <pc:picChg chg="add mod">
          <ac:chgData name="Sam Merkle" userId="610918e2-982e-4b65-bced-9d457f5d8bde" providerId="ADAL" clId="{AF8ECEA2-4F4B-4BFB-941D-5F50497E966B}" dt="2026-04-17T20:52:06.887" v="5881" actId="14100"/>
          <ac:picMkLst>
            <pc:docMk/>
            <pc:sldMk cId="1941060882" sldId="4444"/>
            <ac:picMk id="8" creationId="{6CABD3A8-93DF-C91C-2046-EFDE3D321FEC}"/>
          </ac:picMkLst>
        </pc:picChg>
        <pc:picChg chg="add mod">
          <ac:chgData name="Sam Merkle" userId="610918e2-982e-4b65-bced-9d457f5d8bde" providerId="ADAL" clId="{AF8ECEA2-4F4B-4BFB-941D-5F50497E966B}" dt="2026-04-17T20:51:47.511" v="5880" actId="1076"/>
          <ac:picMkLst>
            <pc:docMk/>
            <pc:sldMk cId="1941060882" sldId="4444"/>
            <ac:picMk id="9" creationId="{3B3860EE-37CC-CC60-10B1-C8062A8E61FF}"/>
          </ac:picMkLst>
        </pc:picChg>
      </pc:sldChg>
      <pc:sldChg chg="addSp delSp modSp add mod ord">
        <pc:chgData name="Sam Merkle" userId="610918e2-982e-4b65-bced-9d457f5d8bde" providerId="ADAL" clId="{AF8ECEA2-4F4B-4BFB-941D-5F50497E966B}" dt="2026-04-21T16:17:52.005" v="6277"/>
        <pc:sldMkLst>
          <pc:docMk/>
          <pc:sldMk cId="3340086693" sldId="4445"/>
        </pc:sldMkLst>
        <pc:spChg chg="mod">
          <ac:chgData name="Sam Merkle" userId="610918e2-982e-4b65-bced-9d457f5d8bde" providerId="ADAL" clId="{AF8ECEA2-4F4B-4BFB-941D-5F50497E966B}" dt="2026-04-18T19:38:05.840" v="6190" actId="20577"/>
          <ac:spMkLst>
            <pc:docMk/>
            <pc:sldMk cId="3340086693" sldId="4445"/>
            <ac:spMk id="7" creationId="{5034FA9E-2A28-3D7C-197B-387D1F30DE79}"/>
          </ac:spMkLst>
        </pc:spChg>
        <pc:spChg chg="mod">
          <ac:chgData name="Sam Merkle" userId="610918e2-982e-4b65-bced-9d457f5d8bde" providerId="ADAL" clId="{AF8ECEA2-4F4B-4BFB-941D-5F50497E966B}" dt="2026-04-21T16:11:12.613" v="6260" actId="20577"/>
          <ac:spMkLst>
            <pc:docMk/>
            <pc:sldMk cId="3340086693" sldId="4445"/>
            <ac:spMk id="15" creationId="{BD934DC7-CEBB-62FF-8850-C14732B34254}"/>
          </ac:spMkLst>
        </pc:spChg>
        <pc:picChg chg="add mod">
          <ac:chgData name="Sam Merkle" userId="610918e2-982e-4b65-bced-9d457f5d8bde" providerId="ADAL" clId="{AF8ECEA2-4F4B-4BFB-941D-5F50497E966B}" dt="2026-04-18T18:41:20.276" v="5891" actId="14100"/>
          <ac:picMkLst>
            <pc:docMk/>
            <pc:sldMk cId="3340086693" sldId="4445"/>
            <ac:picMk id="8" creationId="{097E9B24-DA68-6F3B-7534-75D3FB8756C6}"/>
          </ac:picMkLst>
        </pc:picChg>
      </pc:sldChg>
      <pc:sldChg chg="add del">
        <pc:chgData name="Sam Merkle" userId="610918e2-982e-4b65-bced-9d457f5d8bde" providerId="ADAL" clId="{AF8ECEA2-4F4B-4BFB-941D-5F50497E966B}" dt="2026-04-21T16:17:04.893" v="6274" actId="47"/>
        <pc:sldMkLst>
          <pc:docMk/>
          <pc:sldMk cId="3676310318" sldId="4446"/>
        </pc:sldMkLst>
      </pc:sldChg>
      <pc:sldChg chg="addSp delSp modSp add mod">
        <pc:chgData name="Sam Merkle" userId="610918e2-982e-4b65-bced-9d457f5d8bde" providerId="ADAL" clId="{AF8ECEA2-4F4B-4BFB-941D-5F50497E966B}" dt="2026-04-21T16:30:49.979" v="6455" actId="1076"/>
        <pc:sldMkLst>
          <pc:docMk/>
          <pc:sldMk cId="3576567576" sldId="4447"/>
        </pc:sldMkLst>
        <pc:spChg chg="mod">
          <ac:chgData name="Sam Merkle" userId="610918e2-982e-4b65-bced-9d457f5d8bde" providerId="ADAL" clId="{AF8ECEA2-4F4B-4BFB-941D-5F50497E966B}" dt="2026-04-21T16:30:49.979" v="6455" actId="1076"/>
          <ac:spMkLst>
            <pc:docMk/>
            <pc:sldMk cId="3576567576" sldId="4447"/>
            <ac:spMk id="7" creationId="{BD7CC9D3-C0E9-A548-C505-50572B2A4A61}"/>
          </ac:spMkLst>
        </pc:spChg>
        <pc:spChg chg="mod">
          <ac:chgData name="Sam Merkle" userId="610918e2-982e-4b65-bced-9d457f5d8bde" providerId="ADAL" clId="{AF8ECEA2-4F4B-4BFB-941D-5F50497E966B}" dt="2026-04-21T16:06:29.029" v="6222" actId="14100"/>
          <ac:spMkLst>
            <pc:docMk/>
            <pc:sldMk cId="3576567576" sldId="4447"/>
            <ac:spMk id="15" creationId="{31D2F1B2-9DB5-7B6D-5C97-112088169860}"/>
          </ac:spMkLst>
        </pc:spChg>
        <pc:picChg chg="del">
          <ac:chgData name="Sam Merkle" userId="610918e2-982e-4b65-bced-9d457f5d8bde" providerId="ADAL" clId="{AF8ECEA2-4F4B-4BFB-941D-5F50497E966B}" dt="2026-04-21T16:06:37.930" v="6223" actId="478"/>
          <ac:picMkLst>
            <pc:docMk/>
            <pc:sldMk cId="3576567576" sldId="4447"/>
            <ac:picMk id="8" creationId="{4D9C970E-0AB9-4657-B5DD-D221DF945583}"/>
          </ac:picMkLst>
        </pc:picChg>
        <pc:picChg chg="add mod">
          <ac:chgData name="Sam Merkle" userId="610918e2-982e-4b65-bced-9d457f5d8bde" providerId="ADAL" clId="{AF8ECEA2-4F4B-4BFB-941D-5F50497E966B}" dt="2026-04-21T16:09:17.783" v="6235" actId="1076"/>
          <ac:picMkLst>
            <pc:docMk/>
            <pc:sldMk cId="3576567576" sldId="4447"/>
            <ac:picMk id="9" creationId="{DEAF8341-B207-AADC-0913-13BBF0A41928}"/>
          </ac:picMkLst>
        </pc:picChg>
        <pc:picChg chg="add del mod">
          <ac:chgData name="Sam Merkle" userId="610918e2-982e-4b65-bced-9d457f5d8bde" providerId="ADAL" clId="{AF8ECEA2-4F4B-4BFB-941D-5F50497E966B}" dt="2026-04-21T16:08:19.739" v="6231" actId="478"/>
          <ac:picMkLst>
            <pc:docMk/>
            <pc:sldMk cId="3576567576" sldId="4447"/>
            <ac:picMk id="11" creationId="{282511A2-47B7-1FDD-53AD-12D6AA21D758}"/>
          </ac:picMkLst>
        </pc:picChg>
        <pc:picChg chg="add mod">
          <ac:chgData name="Sam Merkle" userId="610918e2-982e-4b65-bced-9d457f5d8bde" providerId="ADAL" clId="{AF8ECEA2-4F4B-4BFB-941D-5F50497E966B}" dt="2026-04-21T16:09:12.096" v="6233" actId="1076"/>
          <ac:picMkLst>
            <pc:docMk/>
            <pc:sldMk cId="3576567576" sldId="4447"/>
            <ac:picMk id="14" creationId="{3D1A7FE1-34ED-4719-E542-6C5D77C927B3}"/>
          </ac:picMkLst>
        </pc:picChg>
      </pc:sldChg>
      <pc:sldChg chg="addSp delSp modSp add mod">
        <pc:chgData name="Sam Merkle" userId="610918e2-982e-4b65-bced-9d457f5d8bde" providerId="ADAL" clId="{AF8ECEA2-4F4B-4BFB-941D-5F50497E966B}" dt="2026-04-21T18:55:38.538" v="7082" actId="6549"/>
        <pc:sldMkLst>
          <pc:docMk/>
          <pc:sldMk cId="2946182251" sldId="4448"/>
        </pc:sldMkLst>
        <pc:spChg chg="del mod">
          <ac:chgData name="Sam Merkle" userId="610918e2-982e-4b65-bced-9d457f5d8bde" providerId="ADAL" clId="{AF8ECEA2-4F4B-4BFB-941D-5F50497E966B}" dt="2026-04-21T18:54:09.071" v="7053" actId="478"/>
          <ac:spMkLst>
            <pc:docMk/>
            <pc:sldMk cId="2946182251" sldId="4448"/>
            <ac:spMk id="7" creationId="{038FE028-511E-B1AE-57E0-E1942BD61B99}"/>
          </ac:spMkLst>
        </pc:spChg>
        <pc:spChg chg="mod">
          <ac:chgData name="Sam Merkle" userId="610918e2-982e-4b65-bced-9d457f5d8bde" providerId="ADAL" clId="{AF8ECEA2-4F4B-4BFB-941D-5F50497E966B}" dt="2026-04-21T18:55:38.538" v="7082" actId="6549"/>
          <ac:spMkLst>
            <pc:docMk/>
            <pc:sldMk cId="2946182251" sldId="4448"/>
            <ac:spMk id="15" creationId="{44FBF627-E2FE-6BAE-4730-E05EDCD7B782}"/>
          </ac:spMkLst>
        </pc:spChg>
        <pc:picChg chg="add mod">
          <ac:chgData name="Sam Merkle" userId="610918e2-982e-4b65-bced-9d457f5d8bde" providerId="ADAL" clId="{AF8ECEA2-4F4B-4BFB-941D-5F50497E966B}" dt="2026-04-21T18:55:33.832" v="7081" actId="14100"/>
          <ac:picMkLst>
            <pc:docMk/>
            <pc:sldMk cId="2946182251" sldId="4448"/>
            <ac:picMk id="8" creationId="{E2917B50-4951-99D1-4C88-9223ABF83EDD}"/>
          </ac:picMkLst>
        </pc:picChg>
        <pc:picChg chg="del">
          <ac:chgData name="Sam Merkle" userId="610918e2-982e-4b65-bced-9d457f5d8bde" providerId="ADAL" clId="{AF8ECEA2-4F4B-4BFB-941D-5F50497E966B}" dt="2026-04-21T18:53:54.647" v="7048" actId="478"/>
          <ac:picMkLst>
            <pc:docMk/>
            <pc:sldMk cId="2946182251" sldId="4448"/>
            <ac:picMk id="9" creationId="{F99F257B-9790-32F5-6C72-5366568F8F64}"/>
          </ac:picMkLst>
        </pc:picChg>
        <pc:picChg chg="del">
          <ac:chgData name="Sam Merkle" userId="610918e2-982e-4b65-bced-9d457f5d8bde" providerId="ADAL" clId="{AF8ECEA2-4F4B-4BFB-941D-5F50497E966B}" dt="2026-04-21T18:53:53.101" v="7047" actId="478"/>
          <ac:picMkLst>
            <pc:docMk/>
            <pc:sldMk cId="2946182251" sldId="4448"/>
            <ac:picMk id="14" creationId="{3A3D4FF0-2238-2201-A491-7BC4E0DA655E}"/>
          </ac:picMkLst>
        </pc:picChg>
      </pc:sldChg>
      <pc:sldChg chg="addSp delSp modSp add mod">
        <pc:chgData name="Sam Merkle" userId="610918e2-982e-4b65-bced-9d457f5d8bde" providerId="ADAL" clId="{AF8ECEA2-4F4B-4BFB-941D-5F50497E966B}" dt="2026-04-21T17:53:59.784" v="6656" actId="20577"/>
        <pc:sldMkLst>
          <pc:docMk/>
          <pc:sldMk cId="2175330677" sldId="4449"/>
        </pc:sldMkLst>
        <pc:spChg chg="mod">
          <ac:chgData name="Sam Merkle" userId="610918e2-982e-4b65-bced-9d457f5d8bde" providerId="ADAL" clId="{AF8ECEA2-4F4B-4BFB-941D-5F50497E966B}" dt="2026-04-21T17:53:59.784" v="6656" actId="20577"/>
          <ac:spMkLst>
            <pc:docMk/>
            <pc:sldMk cId="2175330677" sldId="4449"/>
            <ac:spMk id="7" creationId="{338FDD13-6292-D795-8A08-F4355EEDD63E}"/>
          </ac:spMkLst>
        </pc:spChg>
        <pc:spChg chg="mod">
          <ac:chgData name="Sam Merkle" userId="610918e2-982e-4b65-bced-9d457f5d8bde" providerId="ADAL" clId="{AF8ECEA2-4F4B-4BFB-941D-5F50497E966B}" dt="2026-04-21T16:18:34.591" v="6297" actId="20577"/>
          <ac:spMkLst>
            <pc:docMk/>
            <pc:sldMk cId="2175330677" sldId="4449"/>
            <ac:spMk id="15" creationId="{7765FFC4-D854-A6BE-309D-DCDD01667E51}"/>
          </ac:spMkLst>
        </pc:spChg>
        <pc:picChg chg="add mod">
          <ac:chgData name="Sam Merkle" userId="610918e2-982e-4b65-bced-9d457f5d8bde" providerId="ADAL" clId="{AF8ECEA2-4F4B-4BFB-941D-5F50497E966B}" dt="2026-04-21T16:25:05.658" v="6329" actId="1076"/>
          <ac:picMkLst>
            <pc:docMk/>
            <pc:sldMk cId="2175330677" sldId="4449"/>
            <ac:picMk id="8" creationId="{17EBEBEC-1008-F7A1-5789-D75A96A2D776}"/>
          </ac:picMkLst>
        </pc:picChg>
        <pc:picChg chg="del">
          <ac:chgData name="Sam Merkle" userId="610918e2-982e-4b65-bced-9d457f5d8bde" providerId="ADAL" clId="{AF8ECEA2-4F4B-4BFB-941D-5F50497E966B}" dt="2026-04-21T16:24:50.247" v="6325" actId="478"/>
          <ac:picMkLst>
            <pc:docMk/>
            <pc:sldMk cId="2175330677" sldId="4449"/>
            <ac:picMk id="9" creationId="{8FCC232A-8D23-A338-D1C6-154501C12BB9}"/>
          </ac:picMkLst>
        </pc:picChg>
        <pc:picChg chg="del">
          <ac:chgData name="Sam Merkle" userId="610918e2-982e-4b65-bced-9d457f5d8bde" providerId="ADAL" clId="{AF8ECEA2-4F4B-4BFB-941D-5F50497E966B}" dt="2026-04-21T16:24:48.315" v="6324" actId="478"/>
          <ac:picMkLst>
            <pc:docMk/>
            <pc:sldMk cId="2175330677" sldId="4449"/>
            <ac:picMk id="14" creationId="{3C9A43F4-E937-22B2-0211-96CCDA086592}"/>
          </ac:picMkLst>
        </pc:picChg>
      </pc:sldChg>
      <pc:sldChg chg="delSp modSp add mod ord">
        <pc:chgData name="Sam Merkle" userId="610918e2-982e-4b65-bced-9d457f5d8bde" providerId="ADAL" clId="{AF8ECEA2-4F4B-4BFB-941D-5F50497E966B}" dt="2026-04-21T18:54:23.385" v="7079" actId="20577"/>
        <pc:sldMkLst>
          <pc:docMk/>
          <pc:sldMk cId="1576044247" sldId="4450"/>
        </pc:sldMkLst>
        <pc:spChg chg="mod">
          <ac:chgData name="Sam Merkle" userId="610918e2-982e-4b65-bced-9d457f5d8bde" providerId="ADAL" clId="{AF8ECEA2-4F4B-4BFB-941D-5F50497E966B}" dt="2026-04-21T18:02:54.702" v="7046" actId="20577"/>
          <ac:spMkLst>
            <pc:docMk/>
            <pc:sldMk cId="1576044247" sldId="4450"/>
            <ac:spMk id="7" creationId="{A784DDE7-DD2E-CFCF-22AD-92728997B22F}"/>
          </ac:spMkLst>
        </pc:spChg>
        <pc:spChg chg="mod">
          <ac:chgData name="Sam Merkle" userId="610918e2-982e-4b65-bced-9d457f5d8bde" providerId="ADAL" clId="{AF8ECEA2-4F4B-4BFB-941D-5F50497E966B}" dt="2026-04-21T16:19:48.913" v="6313" actId="20577"/>
          <ac:spMkLst>
            <pc:docMk/>
            <pc:sldMk cId="1576044247" sldId="4450"/>
            <ac:spMk id="15" creationId="{0E9F688D-EB85-0906-ABF1-22C5754DDEE7}"/>
          </ac:spMkLst>
        </pc:spChg>
        <pc:spChg chg="mod">
          <ac:chgData name="Sam Merkle" userId="610918e2-982e-4b65-bced-9d457f5d8bde" providerId="ADAL" clId="{AF8ECEA2-4F4B-4BFB-941D-5F50497E966B}" dt="2026-04-21T18:54:23.385" v="7079" actId="20577"/>
          <ac:spMkLst>
            <pc:docMk/>
            <pc:sldMk cId="1576044247" sldId="4450"/>
            <ac:spMk id="17" creationId="{9FEB08CC-9817-0CFC-2D2C-2FB8A95532B6}"/>
          </ac:spMkLst>
        </pc:spChg>
        <pc:picChg chg="del">
          <ac:chgData name="Sam Merkle" userId="610918e2-982e-4b65-bced-9d457f5d8bde" providerId="ADAL" clId="{AF8ECEA2-4F4B-4BFB-941D-5F50497E966B}" dt="2026-04-21T16:38:31.875" v="6639" actId="478"/>
          <ac:picMkLst>
            <pc:docMk/>
            <pc:sldMk cId="1576044247" sldId="4450"/>
            <ac:picMk id="9" creationId="{22A43BE1-1E5F-0E55-521E-F3DF5547A6B5}"/>
          </ac:picMkLst>
        </pc:picChg>
        <pc:picChg chg="del">
          <ac:chgData name="Sam Merkle" userId="610918e2-982e-4b65-bced-9d457f5d8bde" providerId="ADAL" clId="{AF8ECEA2-4F4B-4BFB-941D-5F50497E966B}" dt="2026-04-21T16:38:28.705" v="6638" actId="478"/>
          <ac:picMkLst>
            <pc:docMk/>
            <pc:sldMk cId="1576044247" sldId="4450"/>
            <ac:picMk id="14" creationId="{55ABCA71-B0C7-2A4B-C074-B5AD40A60583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EB2AF8-88A6-424E-F6A7-1F495F0FA8E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3176" tIns="46588" rIns="93176" bIns="46588" rtlCol="0" anchor="b"/>
          <a:lstStyle>
            <a:lvl1pPr algn="l">
              <a:defRPr sz="1200"/>
            </a:lvl1pPr>
          </a:lstStyle>
          <a:p>
            <a:r>
              <a:rPr lang="en-US" sz="900"/>
              <a:t>Ohio Capital Corporation for Housing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9B4C20-6D08-CF4D-F9A2-0B564DB3354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9" y="8829968"/>
            <a:ext cx="3037840" cy="466434"/>
          </a:xfrm>
          <a:prstGeom prst="rect">
            <a:avLst/>
          </a:prstGeom>
        </p:spPr>
        <p:txBody>
          <a:bodyPr vert="horz" lIns="93176" tIns="46588" rIns="93176" bIns="46588" rtlCol="0" anchor="b"/>
          <a:lstStyle>
            <a:lvl1pPr algn="r">
              <a:defRPr sz="1200"/>
            </a:lvl1pPr>
          </a:lstStyle>
          <a:p>
            <a:fld id="{F5383458-34A5-4978-BDB0-EE71D807A211}" type="slidenum">
              <a:rPr lang="en-US" sz="900"/>
              <a:t>‹#›</a:t>
            </a:fld>
            <a:endParaRPr lang="en-US" sz="9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EA4B43-B5FB-8BDF-3FE0-0EB1FD7B5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46" y="77748"/>
            <a:ext cx="981139" cy="40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6978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3176" tIns="46588" rIns="93176" bIns="4658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6435"/>
          </a:xfrm>
          <a:prstGeom prst="rect">
            <a:avLst/>
          </a:prstGeom>
        </p:spPr>
        <p:txBody>
          <a:bodyPr vert="horz" lIns="93176" tIns="46588" rIns="93176" bIns="46588" rtlCol="0"/>
          <a:lstStyle>
            <a:lvl1pPr algn="r">
              <a:defRPr sz="1200"/>
            </a:lvl1pPr>
          </a:lstStyle>
          <a:p>
            <a:fld id="{81F62D67-8502-403D-9187-94A34D054583}" type="datetimeFigureOut">
              <a:rPr lang="en-US" smtClean="0"/>
              <a:t>4/21/2026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2875" y="1162050"/>
            <a:ext cx="4184650" cy="3138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6" tIns="46588" rIns="93176" bIns="465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3"/>
            <a:ext cx="5608320" cy="3660458"/>
          </a:xfrm>
          <a:prstGeom prst="rect">
            <a:avLst/>
          </a:prstGeom>
        </p:spPr>
        <p:txBody>
          <a:bodyPr vert="horz" lIns="93176" tIns="46588" rIns="93176" bIns="4658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3176" tIns="46588" rIns="93176" bIns="4658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8"/>
            <a:ext cx="3037840" cy="466434"/>
          </a:xfrm>
          <a:prstGeom prst="rect">
            <a:avLst/>
          </a:prstGeom>
        </p:spPr>
        <p:txBody>
          <a:bodyPr vert="horz" lIns="93176" tIns="46588" rIns="93176" bIns="46588" rtlCol="0" anchor="b"/>
          <a:lstStyle>
            <a:lvl1pPr algn="r">
              <a:defRPr sz="1200"/>
            </a:lvl1pPr>
          </a:lstStyle>
          <a:p>
            <a:fld id="{CF5816B0-FF5D-4E41-B007-F810464ABB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002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1211892" y="1122362"/>
            <a:ext cx="6391405" cy="2387601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11892" y="3602037"/>
            <a:ext cx="6391405" cy="165576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Rectangle 3"/>
          <p:cNvSpPr/>
          <p:nvPr/>
        </p:nvSpPr>
        <p:spPr>
          <a:xfrm>
            <a:off x="-6864" y="0"/>
            <a:ext cx="9144001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 b="1">
                <a:solidFill>
                  <a:srgbClr val="FFFFFF"/>
                </a:solidFill>
                <a:latin typeface="Gotham-Bold"/>
                <a:ea typeface="Gotham-Bold"/>
                <a:cs typeface="Gotham-Bold"/>
                <a:sym typeface="Gotham-Bold"/>
              </a:defRPr>
            </a:pPr>
            <a:endParaRPr dirty="0"/>
          </a:p>
        </p:txBody>
      </p:sp>
      <p:grpSp>
        <p:nvGrpSpPr>
          <p:cNvPr id="34" name="Group 10"/>
          <p:cNvGrpSpPr/>
          <p:nvPr/>
        </p:nvGrpSpPr>
        <p:grpSpPr>
          <a:xfrm>
            <a:off x="-20601" y="-8031"/>
            <a:ext cx="9164602" cy="6866033"/>
            <a:chOff x="-1" y="-1"/>
            <a:chExt cx="9164600" cy="6866032"/>
          </a:xfrm>
        </p:grpSpPr>
        <p:sp>
          <p:nvSpPr>
            <p:cNvPr id="32" name="Rectangle 4"/>
            <p:cNvSpPr/>
            <p:nvPr/>
          </p:nvSpPr>
          <p:spPr>
            <a:xfrm>
              <a:off x="-1" y="-2"/>
              <a:ext cx="9164601" cy="6866033"/>
            </a:xfrm>
            <a:prstGeom prst="rect">
              <a:avLst/>
            </a:prstGeom>
            <a:gradFill flip="none" rotWithShape="1">
              <a:gsLst>
                <a:gs pos="28000">
                  <a:srgbClr val="0875B7">
                    <a:alpha val="91000"/>
                  </a:srgbClr>
                </a:gs>
                <a:gs pos="100000">
                  <a:srgbClr val="0875B7">
                    <a:alpha val="61000"/>
                  </a:srgbClr>
                </a:gs>
              </a:gsLst>
              <a:lin ang="0" scaled="0"/>
            </a:gra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 sz="1300" b="1">
                  <a:solidFill>
                    <a:srgbClr val="FFFFFF"/>
                  </a:solidFill>
                  <a:latin typeface="Gotham-Bold"/>
                  <a:ea typeface="Gotham-Bold"/>
                  <a:cs typeface="Gotham-Bold"/>
                  <a:sym typeface="Gotham-Bold"/>
                </a:defRPr>
              </a:pPr>
              <a:endParaRPr dirty="0"/>
            </a:p>
          </p:txBody>
        </p:sp>
        <p:pic>
          <p:nvPicPr>
            <p:cNvPr id="33" name="Picture 6" descr="Picture 6"/>
            <p:cNvPicPr>
              <a:picLocks noChangeAspect="1"/>
            </p:cNvPicPr>
            <p:nvPr/>
          </p:nvPicPr>
          <p:blipFill>
            <a:blip r:embed="rId3">
              <a:alphaModFix amt="61000"/>
            </a:blip>
            <a:srcRect r="22625"/>
            <a:stretch>
              <a:fillRect/>
            </a:stretch>
          </p:blipFill>
          <p:spPr>
            <a:xfrm>
              <a:off x="-2" y="198599"/>
              <a:ext cx="9164601" cy="666743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11892" y="6426504"/>
            <a:ext cx="273654" cy="264253"/>
          </a:xfrm>
          <a:prstGeom prst="rect">
            <a:avLst/>
          </a:prstGeom>
        </p:spPr>
        <p:txBody>
          <a:bodyPr/>
          <a:lstStyle>
            <a:lvl1pPr algn="l"/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49439524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0000">
                <a:srgbClr val="62C8D6"/>
              </a:gs>
              <a:gs pos="80000">
                <a:srgbClr val="0680C1"/>
              </a:gs>
            </a:gsLst>
            <a:lin ang="66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43" name="Picture 25" descr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20432">
            <a:off x="-1254915" y="2121542"/>
            <a:ext cx="5098541" cy="5098541"/>
          </a:xfrm>
          <a:prstGeom prst="rect">
            <a:avLst/>
          </a:prstGeom>
          <a:ln w="12700">
            <a:miter lim="400000"/>
          </a:ln>
        </p:spPr>
      </p:pic>
      <p:sp>
        <p:nvSpPr>
          <p:cNvPr id="44" name="Title Text"/>
          <p:cNvSpPr txBox="1">
            <a:spLocks noGrp="1"/>
          </p:cNvSpPr>
          <p:nvPr>
            <p:ph type="title"/>
          </p:nvPr>
        </p:nvSpPr>
        <p:spPr>
          <a:xfrm>
            <a:off x="1211892" y="1122362"/>
            <a:ext cx="6391405" cy="2387601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11892" y="3602037"/>
            <a:ext cx="6391405" cy="165576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6" name="Picture 26" descr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4338" y="5492691"/>
            <a:ext cx="2456629" cy="982653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Rectangle 28"/>
          <p:cNvSpPr/>
          <p:nvPr/>
        </p:nvSpPr>
        <p:spPr>
          <a:xfrm>
            <a:off x="-1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4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11892" y="6426504"/>
            <a:ext cx="273654" cy="264253"/>
          </a:xfrm>
          <a:prstGeom prst="rect">
            <a:avLst/>
          </a:prstGeom>
        </p:spPr>
        <p:txBody>
          <a:bodyPr/>
          <a:lstStyle>
            <a:lvl1pPr algn="l"/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72124382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4000">
                <a:srgbClr val="0680C1"/>
              </a:gs>
              <a:gs pos="100000">
                <a:srgbClr val="0680C1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xfrm>
            <a:off x="685800" y="2050831"/>
            <a:ext cx="7772400" cy="2387601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5800" y="4530507"/>
            <a:ext cx="6858000" cy="82928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58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486" y="5359791"/>
            <a:ext cx="2456628" cy="982653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Rectangle 3"/>
          <p:cNvSpPr/>
          <p:nvPr/>
        </p:nvSpPr>
        <p:spPr>
          <a:xfrm>
            <a:off x="-1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701534" y="6406787"/>
            <a:ext cx="273654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52406680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4000">
                <a:srgbClr val="0680C1"/>
              </a:gs>
              <a:gs pos="100000">
                <a:srgbClr val="0680C1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68" name="Title Text"/>
          <p:cNvSpPr txBox="1">
            <a:spLocks noGrp="1"/>
          </p:cNvSpPr>
          <p:nvPr>
            <p:ph type="title"/>
          </p:nvPr>
        </p:nvSpPr>
        <p:spPr>
          <a:xfrm>
            <a:off x="685800" y="2050831"/>
            <a:ext cx="7772400" cy="2387601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5800" y="4530507"/>
            <a:ext cx="6858000" cy="82928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0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35" y="1082375"/>
            <a:ext cx="2456628" cy="982654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Rectangle 12"/>
          <p:cNvSpPr/>
          <p:nvPr/>
        </p:nvSpPr>
        <p:spPr>
          <a:xfrm>
            <a:off x="0" y="-2"/>
            <a:ext cx="9144000" cy="552628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701534" y="6406787"/>
            <a:ext cx="273654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3919308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CLICK TO EDIT MASTER TITLE STY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80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1288098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Text"/>
          <p:cNvSpPr txBox="1">
            <a:spLocks noGrp="1"/>
          </p:cNvSpPr>
          <p:nvPr>
            <p:ph type="title"/>
          </p:nvPr>
        </p:nvSpPr>
        <p:spPr>
          <a:xfrm>
            <a:off x="623887" y="1709739"/>
            <a:ext cx="78867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8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89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  <a:lvl2pPr marL="0" indent="0">
              <a:buSzTx/>
              <a:buFontTx/>
              <a:buNone/>
            </a:lvl2pPr>
            <a:lvl3pPr marL="0" indent="0">
              <a:buSzTx/>
              <a:buFontTx/>
              <a:buNone/>
            </a:lvl3pPr>
            <a:lvl4pPr marL="0" indent="0">
              <a:buSzTx/>
              <a:buFontTx/>
              <a:buNone/>
            </a:lvl4pPr>
            <a:lvl5pPr marL="0" indent="0">
              <a:buSzTx/>
              <a:buFont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0" name="Rectangle 9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93" name="Group 7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91" name="Picture 8" descr="Picture 8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2" name="Picture 10" descr="Picture 10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51762789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8650" y="42775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10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 marL="723900" indent="-266700">
              <a:defRPr sz="2800"/>
            </a:lvl2pPr>
            <a:lvl3pPr marL="1234438" indent="-320038">
              <a:defRPr sz="2800"/>
            </a:lvl3pPr>
            <a:lvl4pPr marL="1727200" indent="-355600">
              <a:defRPr sz="2800"/>
            </a:lvl4pPr>
            <a:lvl5pPr marL="2184400" indent="-355600"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traight Connector 9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104" name="Rectangle 10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107" name="Group 11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105" name="Picture 12" descr="Picture 12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6" name="Picture 13" descr="Picture 13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94217351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17378"/>
            <a:ext cx="7886701" cy="1325563"/>
          </a:xfrm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11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2" cy="823914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/>
            </a:lvl1pPr>
            <a:lvl2pPr marL="0" indent="0">
              <a:buSzTx/>
              <a:buFontTx/>
              <a:buNone/>
              <a:defRPr b="1"/>
            </a:lvl2pPr>
            <a:lvl3pPr marL="0" indent="0">
              <a:buSzTx/>
              <a:buFontTx/>
              <a:buNone/>
              <a:defRPr b="1"/>
            </a:lvl3pPr>
            <a:lvl4pPr marL="0" indent="0">
              <a:buSzTx/>
              <a:buFontTx/>
              <a:buNone/>
              <a:defRPr b="1"/>
            </a:lvl4pPr>
            <a:lvl5pPr marL="0" indent="0">
              <a:buSzTx/>
              <a:buFontTx/>
              <a:buNone/>
              <a:defRPr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29148" y="1681163"/>
            <a:ext cx="3887394" cy="823914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118" name="Straight Connector 10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119" name="Rectangle 11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122" name="Group 12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120" name="Picture 13" descr="Picture 13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21" name="Picture 14" descr="Picture 14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4398721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Picture 5" descr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050" y="4299267"/>
            <a:ext cx="4114164" cy="4114166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8650" y="40431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132" name="Straight Connector 7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133" name="Rectangle 10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136" name="Group 8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134" name="Picture 9" descr="Picture 9"/>
            <p:cNvPicPr>
              <a:picLocks noChangeAspect="1"/>
            </p:cNvPicPr>
            <p:nvPr/>
          </p:nvPicPr>
          <p:blipFill>
            <a:blip r:embed="rId3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35" name="Picture 11" descr="Picture 11"/>
            <p:cNvPicPr>
              <a:picLocks noChangeAspect="1"/>
            </p:cNvPicPr>
            <p:nvPr/>
          </p:nvPicPr>
          <p:blipFill>
            <a:blip r:embed="rId4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3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3230101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8AF34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145" name="Picture 10" descr="Picture 10"/>
          <p:cNvPicPr>
            <a:picLocks noChangeAspect="1"/>
          </p:cNvPicPr>
          <p:nvPr/>
        </p:nvPicPr>
        <p:blipFill>
          <a:blip r:embed="rId2">
            <a:alphaModFix amt="22000"/>
          </a:blip>
          <a:stretch>
            <a:fillRect/>
          </a:stretch>
        </p:blipFill>
        <p:spPr>
          <a:xfrm>
            <a:off x="4500209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" name="Picture 12" descr="Picture 12"/>
          <p:cNvPicPr>
            <a:picLocks noChangeAspect="1"/>
          </p:cNvPicPr>
          <p:nvPr/>
        </p:nvPicPr>
        <p:blipFill>
          <a:blip r:embed="rId3">
            <a:alphaModFix amt="64000"/>
          </a:blip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7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Picture 21" descr="Picture 21"/>
          <p:cNvPicPr>
            <a:picLocks noChangeAspect="1"/>
          </p:cNvPicPr>
          <p:nvPr/>
        </p:nvPicPr>
        <p:blipFill>
          <a:blip r:embed="rId5">
            <a:alphaModFix amt="54000"/>
          </a:blip>
          <a:stretch>
            <a:fillRect/>
          </a:stretch>
        </p:blipFill>
        <p:spPr>
          <a:xfrm>
            <a:off x="-1525685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150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5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129155" y="6406787"/>
            <a:ext cx="273654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3231619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680C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159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928" y="4806019"/>
            <a:ext cx="3840553" cy="38405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14" descr="Picture 14"/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Picture 20" descr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050" y="4299267"/>
            <a:ext cx="4114164" cy="4114166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Picture 21" descr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164" name="Rectangle 24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165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4960425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Rectangle 4"/>
          <p:cNvSpPr/>
          <p:nvPr/>
        </p:nvSpPr>
        <p:spPr>
          <a:xfrm>
            <a:off x="0" y="365125"/>
            <a:ext cx="9144000" cy="6858001"/>
          </a:xfrm>
          <a:prstGeom prst="rect">
            <a:avLst/>
          </a:prstGeom>
          <a:solidFill>
            <a:srgbClr val="24AD7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174" name="Picture 10" descr="Picture 10"/>
          <p:cNvPicPr>
            <a:picLocks noChangeAspect="1"/>
          </p:cNvPicPr>
          <p:nvPr/>
        </p:nvPicPr>
        <p:blipFill>
          <a:blip r:embed="rId2">
            <a:alphaModFix amt="64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77" name="Picture 21" descr="Picture 21"/>
          <p:cNvPicPr>
            <a:picLocks noChangeAspect="1"/>
          </p:cNvPicPr>
          <p:nvPr/>
        </p:nvPicPr>
        <p:blipFill>
          <a:blip r:embed="rId5">
            <a:alphaModFix amt="72000"/>
          </a:blip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178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179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8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1863352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B6757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188" name="Picture 10" descr="Picture 10"/>
          <p:cNvPicPr>
            <a:picLocks noChangeAspect="1"/>
          </p:cNvPicPr>
          <p:nvPr/>
        </p:nvPicPr>
        <p:blipFill>
          <a:blip r:embed="rId2">
            <a:alphaModFix amt="49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91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192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193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6965001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2C8D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202" name="Picture 10" descr="Picture 10"/>
          <p:cNvPicPr>
            <a:picLocks noChangeAspect="1"/>
          </p:cNvPicPr>
          <p:nvPr/>
        </p:nvPicPr>
        <p:blipFill>
          <a:blip r:embed="rId2">
            <a:alphaModFix amt="64999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3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206" name="Rectangle 16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207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20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0112254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216" name="Picture 10" descr="Picture 10"/>
          <p:cNvPicPr>
            <a:picLocks noChangeAspect="1"/>
          </p:cNvPicPr>
          <p:nvPr/>
        </p:nvPicPr>
        <p:blipFill>
          <a:blip r:embed="rId2">
            <a:alphaModFix amt="43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217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8" name="Picture 14" descr="Picture 14"/>
          <p:cNvPicPr>
            <a:picLocks noChangeAspect="1"/>
          </p:cNvPicPr>
          <p:nvPr/>
        </p:nvPicPr>
        <p:blipFill>
          <a:blip r:embed="rId4">
            <a:alphaModFix amt="28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219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220" name="Rectangle 15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221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2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3631883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230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887391" y="987425"/>
            <a:ext cx="4629152" cy="487362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629839" y="2057400"/>
            <a:ext cx="2949182" cy="3811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232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1966" y="3697344"/>
            <a:ext cx="4114166" cy="4114166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Rectangle 9"/>
          <p:cNvSpPr/>
          <p:nvPr/>
        </p:nvSpPr>
        <p:spPr>
          <a:xfrm>
            <a:off x="-1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2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8632335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Picture 7" descr="Picture 7"/>
          <p:cNvPicPr>
            <a:picLocks noChangeAspect="1"/>
          </p:cNvPicPr>
          <p:nvPr/>
        </p:nvPicPr>
        <p:blipFill>
          <a:blip r:embed="rId2">
            <a:alphaModFix amt="64000"/>
          </a:blip>
          <a:stretch>
            <a:fillRect/>
          </a:stretch>
        </p:blipFill>
        <p:spPr>
          <a:xfrm>
            <a:off x="-531300" y="-1643603"/>
            <a:ext cx="3560251" cy="3560252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3887391" y="2049463"/>
            <a:ext cx="4629152" cy="381158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 dirty="0"/>
          </a:p>
        </p:txBody>
      </p:sp>
      <p:sp>
        <p:nvSpPr>
          <p:cNvPr id="243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24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0">
              <a:buSzTx/>
              <a:buFontTx/>
              <a:buNone/>
              <a:defRPr sz="1600"/>
            </a:lvl2pPr>
            <a:lvl3pPr marL="0" indent="0">
              <a:buSzTx/>
              <a:buFontTx/>
              <a:buNone/>
              <a:defRPr sz="1600"/>
            </a:lvl3pPr>
            <a:lvl4pPr marL="0" indent="0">
              <a:buSzTx/>
              <a:buFontTx/>
              <a:buNone/>
              <a:defRPr sz="1600"/>
            </a:lvl4pPr>
            <a:lvl5pPr marL="0" indent="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45" name="Rectangle 9"/>
          <p:cNvSpPr/>
          <p:nvPr/>
        </p:nvSpPr>
        <p:spPr>
          <a:xfrm>
            <a:off x="-1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24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8469126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17378"/>
            <a:ext cx="7886701" cy="1325563"/>
          </a:xfrm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254" name="Straight Connector 10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255" name="Rectangle 11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258" name="Group 12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256" name="Picture 13" descr="Picture 13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57" name="Picture 14" descr="Picture 14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59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59521162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traight Connector 7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268" name="Rectangle 10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271" name="Group 8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269" name="Picture 9" descr="Picture 9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70" name="Picture 11" descr="Picture 11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72" name="CLICK TO EDIT MASTER TITLE STY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273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47756519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62C8D6"/>
              </a:gs>
              <a:gs pos="42000">
                <a:srgbClr val="0680C1"/>
              </a:gs>
              <a:gs pos="85000">
                <a:srgbClr val="0A556D"/>
              </a:gs>
            </a:gsLst>
            <a:lin ang="66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282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2369" y="-1655681"/>
            <a:ext cx="5949078" cy="59490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Picture 11" descr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223" y="1805500"/>
            <a:ext cx="5098540" cy="5098540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Title Text"/>
          <p:cNvSpPr txBox="1">
            <a:spLocks noGrp="1"/>
          </p:cNvSpPr>
          <p:nvPr>
            <p:ph type="title"/>
          </p:nvPr>
        </p:nvSpPr>
        <p:spPr>
          <a:xfrm>
            <a:off x="685800" y="1122362"/>
            <a:ext cx="7772400" cy="2387601"/>
          </a:xfrm>
          <a:prstGeom prst="rect">
            <a:avLst/>
          </a:prstGeom>
        </p:spPr>
        <p:txBody>
          <a:bodyPr anchor="b"/>
          <a:lstStyle>
            <a:lvl1pPr algn="ctr">
              <a:defRPr sz="5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285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4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FFFFFF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FFFFFF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FFFFFF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286" name="Picture 20" descr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1846" y="4427025"/>
            <a:ext cx="2456627" cy="982653"/>
          </a:xfrm>
          <a:prstGeom prst="rect">
            <a:avLst/>
          </a:prstGeom>
          <a:ln w="12700">
            <a:miter lim="400000"/>
          </a:ln>
        </p:spPr>
      </p:pic>
      <p:sp>
        <p:nvSpPr>
          <p:cNvPr id="287" name="Rectangle 22"/>
          <p:cNvSpPr/>
          <p:nvPr/>
        </p:nvSpPr>
        <p:spPr>
          <a:xfrm>
            <a:off x="0" y="0"/>
            <a:ext cx="9144000" cy="205300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28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701534" y="6406787"/>
            <a:ext cx="273654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74331313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0000">
                <a:srgbClr val="62C8D6"/>
              </a:gs>
              <a:gs pos="80000">
                <a:srgbClr val="0680C1"/>
              </a:gs>
            </a:gsLst>
            <a:lin ang="66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296" name="Picture 24" descr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673224">
            <a:off x="-1392085" y="-2388948"/>
            <a:ext cx="5949078" cy="5949078"/>
          </a:xfrm>
          <a:prstGeom prst="rect">
            <a:avLst/>
          </a:prstGeom>
          <a:ln w="12700">
            <a:miter lim="400000"/>
          </a:ln>
        </p:spPr>
      </p:pic>
      <p:pic>
        <p:nvPicPr>
          <p:cNvPr id="297" name="Picture 25" descr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020432">
            <a:off x="-1254915" y="2121542"/>
            <a:ext cx="5098541" cy="5098541"/>
          </a:xfrm>
          <a:prstGeom prst="rect">
            <a:avLst/>
          </a:prstGeom>
          <a:ln w="12700">
            <a:miter lim="400000"/>
          </a:ln>
        </p:spPr>
      </p:pic>
      <p:sp>
        <p:nvSpPr>
          <p:cNvPr id="298" name="Title Text"/>
          <p:cNvSpPr txBox="1">
            <a:spLocks noGrp="1"/>
          </p:cNvSpPr>
          <p:nvPr>
            <p:ph type="title"/>
          </p:nvPr>
        </p:nvSpPr>
        <p:spPr>
          <a:xfrm>
            <a:off x="1211892" y="1122362"/>
            <a:ext cx="6391405" cy="2387601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29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11892" y="3602037"/>
            <a:ext cx="6391405" cy="1655764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00" name="Picture 26" descr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4338" y="5492691"/>
            <a:ext cx="2456629" cy="982653"/>
          </a:xfrm>
          <a:prstGeom prst="rect">
            <a:avLst/>
          </a:prstGeom>
          <a:ln w="12700">
            <a:miter lim="400000"/>
          </a:ln>
        </p:spPr>
      </p:pic>
      <p:sp>
        <p:nvSpPr>
          <p:cNvPr id="301" name="Rectangle 28"/>
          <p:cNvSpPr/>
          <p:nvPr/>
        </p:nvSpPr>
        <p:spPr>
          <a:xfrm>
            <a:off x="-1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30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11892" y="6426504"/>
            <a:ext cx="273654" cy="264253"/>
          </a:xfrm>
          <a:prstGeom prst="rect">
            <a:avLst/>
          </a:prstGeom>
        </p:spPr>
        <p:txBody>
          <a:bodyPr/>
          <a:lstStyle>
            <a:lvl1pPr algn="l"/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99532128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4000">
                <a:srgbClr val="0680C1"/>
              </a:gs>
              <a:gs pos="100000">
                <a:srgbClr val="0680C1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310" name="Title Text"/>
          <p:cNvSpPr txBox="1">
            <a:spLocks noGrp="1"/>
          </p:cNvSpPr>
          <p:nvPr>
            <p:ph type="title"/>
          </p:nvPr>
        </p:nvSpPr>
        <p:spPr>
          <a:xfrm>
            <a:off x="685800" y="2050831"/>
            <a:ext cx="7772400" cy="2387601"/>
          </a:xfrm>
          <a:prstGeom prst="rect">
            <a:avLst/>
          </a:prstGeom>
        </p:spPr>
        <p:txBody>
          <a:bodyPr anchor="b"/>
          <a:lstStyle>
            <a:lvl1pPr>
              <a:defRPr sz="5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31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5800" y="4530507"/>
            <a:ext cx="6858000" cy="829287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2pPr>
            <a:lvl3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3pPr>
            <a:lvl4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4pPr>
            <a:lvl5pPr marL="0" indent="0">
              <a:buSzTx/>
              <a:buFontTx/>
              <a:buNone/>
              <a:defRPr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12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35" y="1082375"/>
            <a:ext cx="2456628" cy="982654"/>
          </a:xfrm>
          <a:prstGeom prst="rect">
            <a:avLst/>
          </a:prstGeom>
          <a:ln w="12700">
            <a:miter lim="400000"/>
          </a:ln>
        </p:spPr>
      </p:pic>
      <p:sp>
        <p:nvSpPr>
          <p:cNvPr id="313" name="Rectangle 12"/>
          <p:cNvSpPr/>
          <p:nvPr/>
        </p:nvSpPr>
        <p:spPr>
          <a:xfrm>
            <a:off x="0" y="-2"/>
            <a:ext cx="9144000" cy="552628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31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701534" y="6406787"/>
            <a:ext cx="273654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35973394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CLICK TO EDIT MASTER TITLE STY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22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3" name="Rectangle 9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326" name="Group 13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324" name="Picture 8" descr="Picture 8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25" name="Picture 11" descr="Picture 11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41696" y="6406787"/>
            <a:ext cx="273655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9258029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17378"/>
            <a:ext cx="7886701" cy="13255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t>CLICK TO EDIT MASTER TITLE STYLE</a:t>
            </a:r>
          </a:p>
        </p:txBody>
      </p:sp>
      <p:sp>
        <p:nvSpPr>
          <p:cNvPr id="335" name="Straight Connector 10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336" name="Rectangle 11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339" name="Group 12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337" name="Picture 13" descr="Picture 13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38" name="Picture 14" descr="Picture 14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40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88236363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17378"/>
            <a:ext cx="7886701" cy="13255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t>CLICK TO EDIT MASTER TITLE STYLE</a:t>
            </a:r>
          </a:p>
        </p:txBody>
      </p:sp>
      <p:sp>
        <p:nvSpPr>
          <p:cNvPr id="34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2" cy="823914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b="1"/>
            </a:lvl1pPr>
            <a:lvl2pPr marL="0" indent="0">
              <a:buSzTx/>
              <a:buFontTx/>
              <a:buNone/>
              <a:defRPr b="1"/>
            </a:lvl2pPr>
            <a:lvl3pPr marL="0" indent="0">
              <a:buSzTx/>
              <a:buFontTx/>
              <a:buNone/>
              <a:defRPr b="1"/>
            </a:lvl3pPr>
            <a:lvl4pPr marL="0" indent="0">
              <a:buSzTx/>
              <a:buFontTx/>
              <a:buNone/>
              <a:defRPr b="1"/>
            </a:lvl4pPr>
            <a:lvl5pPr marL="0" indent="0">
              <a:buSzTx/>
              <a:buFontTx/>
              <a:buNone/>
              <a:defRPr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0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29148" y="1681163"/>
            <a:ext cx="3887394" cy="823914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351" name="Straight Connector 10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352" name="Rectangle 11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355" name="Group 12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353" name="Picture 13" descr="Picture 13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54" name="Picture 14" descr="Picture 14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51227958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8650" y="427756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t>CLICK TO EDIT MASTER TITLE STYLE</a:t>
            </a:r>
          </a:p>
        </p:txBody>
      </p:sp>
      <p:sp>
        <p:nvSpPr>
          <p:cNvPr id="36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 marL="723900" indent="-266700">
              <a:defRPr sz="2800"/>
            </a:lvl2pPr>
            <a:lvl3pPr marL="1234438" indent="-320038">
              <a:defRPr sz="2800"/>
            </a:lvl3pPr>
            <a:lvl4pPr marL="1727200" indent="-355600">
              <a:defRPr sz="2800"/>
            </a:lvl4pPr>
            <a:lvl5pPr marL="2184400" indent="-355600"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5" name="Straight Connector 9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366" name="Rectangle 10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369" name="Group 11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367" name="Picture 12" descr="Picture 12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68" name="Picture 13" descr="Picture 13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7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5651513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Straight Connector 9"/>
          <p:cNvSpPr/>
          <p:nvPr/>
        </p:nvSpPr>
        <p:spPr>
          <a:xfrm>
            <a:off x="751561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378" name="Rectangle 10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381" name="Group 11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379" name="Picture 12" descr="Picture 12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80" name="Picture 13" descr="Picture 13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82" name="CLICK TO EDIT MASTER TITLE STY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83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22300069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Title Text"/>
          <p:cNvSpPr txBox="1">
            <a:spLocks noGrp="1"/>
          </p:cNvSpPr>
          <p:nvPr>
            <p:ph type="title"/>
          </p:nvPr>
        </p:nvSpPr>
        <p:spPr>
          <a:xfrm>
            <a:off x="623887" y="1709739"/>
            <a:ext cx="78867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9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89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</a:lvl1pPr>
            <a:lvl2pPr marL="0" indent="0">
              <a:buSzTx/>
              <a:buFontTx/>
              <a:buNone/>
            </a:lvl2pPr>
            <a:lvl3pPr marL="0" indent="0">
              <a:buSzTx/>
              <a:buFontTx/>
              <a:buNone/>
            </a:lvl3pPr>
            <a:lvl4pPr marL="0" indent="0">
              <a:buSzTx/>
              <a:buFontTx/>
              <a:buNone/>
            </a:lvl4pPr>
            <a:lvl5pPr marL="0" indent="0">
              <a:buSzTx/>
              <a:buFont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3" name="Rectangle 9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396" name="Group 7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394" name="Picture 8" descr="Picture 8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95" name="Picture 10" descr="Picture 10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9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41887852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CLICK TO EDIT MASTER TITLE STY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40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3015587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8AF34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414" name="Picture 10" descr="Picture 10"/>
          <p:cNvPicPr>
            <a:picLocks noChangeAspect="1"/>
          </p:cNvPicPr>
          <p:nvPr/>
        </p:nvPicPr>
        <p:blipFill>
          <a:blip r:embed="rId2">
            <a:alphaModFix amt="22000"/>
          </a:blip>
          <a:stretch>
            <a:fillRect/>
          </a:stretch>
        </p:blipFill>
        <p:spPr>
          <a:xfrm>
            <a:off x="4500209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415" name="Picture 12" descr="Picture 12"/>
          <p:cNvPicPr>
            <a:picLocks noChangeAspect="1"/>
          </p:cNvPicPr>
          <p:nvPr/>
        </p:nvPicPr>
        <p:blipFill>
          <a:blip r:embed="rId3">
            <a:alphaModFix amt="64000"/>
          </a:blip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16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417" name="Picture 21" descr="Picture 21"/>
          <p:cNvPicPr>
            <a:picLocks noChangeAspect="1"/>
          </p:cNvPicPr>
          <p:nvPr/>
        </p:nvPicPr>
        <p:blipFill>
          <a:blip r:embed="rId5">
            <a:alphaModFix amt="54000"/>
          </a:blip>
          <a:stretch>
            <a:fillRect/>
          </a:stretch>
        </p:blipFill>
        <p:spPr>
          <a:xfrm>
            <a:off x="-1525685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418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419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129155" y="6406787"/>
            <a:ext cx="273654" cy="264253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82601658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680C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428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928" y="4806019"/>
            <a:ext cx="3840553" cy="3840551"/>
          </a:xfrm>
          <a:prstGeom prst="rect">
            <a:avLst/>
          </a:prstGeom>
          <a:ln w="12700">
            <a:miter lim="400000"/>
          </a:ln>
        </p:spPr>
      </p:pic>
      <p:pic>
        <p:nvPicPr>
          <p:cNvPr id="429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30" name="Picture 14" descr="Picture 14"/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431" name="Picture 20" descr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050" y="4299267"/>
            <a:ext cx="4114164" cy="4114166"/>
          </a:xfrm>
          <a:prstGeom prst="rect">
            <a:avLst/>
          </a:prstGeom>
          <a:ln w="12700">
            <a:miter lim="400000"/>
          </a:ln>
        </p:spPr>
      </p:pic>
      <p:pic>
        <p:nvPicPr>
          <p:cNvPr id="432" name="Picture 21" descr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433" name="Rectangle 24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434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35501046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Rectangle 4"/>
          <p:cNvSpPr/>
          <p:nvPr/>
        </p:nvSpPr>
        <p:spPr>
          <a:xfrm>
            <a:off x="0" y="365125"/>
            <a:ext cx="9144000" cy="6858001"/>
          </a:xfrm>
          <a:prstGeom prst="rect">
            <a:avLst/>
          </a:prstGeom>
          <a:solidFill>
            <a:srgbClr val="24AD7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443" name="Picture 10" descr="Picture 10"/>
          <p:cNvPicPr>
            <a:picLocks noChangeAspect="1"/>
          </p:cNvPicPr>
          <p:nvPr/>
        </p:nvPicPr>
        <p:blipFill>
          <a:blip r:embed="rId2">
            <a:alphaModFix amt="64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444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45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446" name="Picture 21" descr="Picture 21"/>
          <p:cNvPicPr>
            <a:picLocks noChangeAspect="1"/>
          </p:cNvPicPr>
          <p:nvPr/>
        </p:nvPicPr>
        <p:blipFill>
          <a:blip r:embed="rId5">
            <a:alphaModFix amt="72000"/>
          </a:blip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447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448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62567204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0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B6757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457" name="Picture 10" descr="Picture 10"/>
          <p:cNvPicPr>
            <a:picLocks noChangeAspect="1"/>
          </p:cNvPicPr>
          <p:nvPr/>
        </p:nvPicPr>
        <p:blipFill>
          <a:blip r:embed="rId2">
            <a:alphaModFix amt="49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458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59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460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461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462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6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16826845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9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2C8D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471" name="Picture 10" descr="Picture 10"/>
          <p:cNvPicPr>
            <a:picLocks noChangeAspect="1"/>
          </p:cNvPicPr>
          <p:nvPr/>
        </p:nvPicPr>
        <p:blipFill>
          <a:blip r:embed="rId2">
            <a:alphaModFix amt="64999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472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73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474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475" name="Rectangle 16"/>
          <p:cNvSpPr/>
          <p:nvPr/>
        </p:nvSpPr>
        <p:spPr>
          <a:xfrm>
            <a:off x="-4763" y="0"/>
            <a:ext cx="9144001" cy="365125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476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7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86405721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8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485" name="Picture 10" descr="Picture 10"/>
          <p:cNvPicPr>
            <a:picLocks noChangeAspect="1"/>
          </p:cNvPicPr>
          <p:nvPr/>
        </p:nvPicPr>
        <p:blipFill>
          <a:blip r:embed="rId2">
            <a:alphaModFix amt="43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486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87" name="Picture 14" descr="Picture 14"/>
          <p:cNvPicPr>
            <a:picLocks noChangeAspect="1"/>
          </p:cNvPicPr>
          <p:nvPr/>
        </p:nvPicPr>
        <p:blipFill>
          <a:blip r:embed="rId4">
            <a:alphaModFix amt="28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488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489" name="Rectangle 15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490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49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91144320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49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887391" y="987425"/>
            <a:ext cx="4629152" cy="487362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0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629839" y="2057400"/>
            <a:ext cx="2949182" cy="3811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01" name="Rectangle 9"/>
          <p:cNvSpPr/>
          <p:nvPr/>
        </p:nvSpPr>
        <p:spPr>
          <a:xfrm>
            <a:off x="-1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0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78758586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9" name="Picture 7" descr="Picture 7"/>
          <p:cNvPicPr>
            <a:picLocks noChangeAspect="1"/>
          </p:cNvPicPr>
          <p:nvPr/>
        </p:nvPicPr>
        <p:blipFill>
          <a:blip r:embed="rId2">
            <a:alphaModFix amt="64000"/>
          </a:blip>
          <a:stretch>
            <a:fillRect/>
          </a:stretch>
        </p:blipFill>
        <p:spPr>
          <a:xfrm>
            <a:off x="-531300" y="-1643603"/>
            <a:ext cx="3560251" cy="3560252"/>
          </a:xfrm>
          <a:prstGeom prst="rect">
            <a:avLst/>
          </a:prstGeom>
          <a:ln w="12700">
            <a:miter lim="400000"/>
          </a:ln>
        </p:spPr>
      </p:pic>
      <p:sp>
        <p:nvSpPr>
          <p:cNvPr id="510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3887391" y="2049463"/>
            <a:ext cx="4629152" cy="381158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 dirty="0"/>
          </a:p>
        </p:txBody>
      </p:sp>
      <p:sp>
        <p:nvSpPr>
          <p:cNvPr id="511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5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0">
              <a:buSzTx/>
              <a:buFontTx/>
              <a:buNone/>
              <a:defRPr sz="1600"/>
            </a:lvl2pPr>
            <a:lvl3pPr marL="0" indent="0">
              <a:buSzTx/>
              <a:buFontTx/>
              <a:buNone/>
              <a:defRPr sz="1600"/>
            </a:lvl3pPr>
            <a:lvl4pPr marL="0" indent="0">
              <a:buSzTx/>
              <a:buFontTx/>
              <a:buNone/>
              <a:defRPr sz="1600"/>
            </a:lvl4pPr>
            <a:lvl5pPr marL="0" indent="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13" name="Rectangle 9"/>
          <p:cNvSpPr/>
          <p:nvPr/>
        </p:nvSpPr>
        <p:spPr>
          <a:xfrm>
            <a:off x="-1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1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23967865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7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33026465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Title Text"/>
          <p:cNvSpPr txBox="1">
            <a:spLocks noGrp="1"/>
          </p:cNvSpPr>
          <p:nvPr>
            <p:ph type="title"/>
          </p:nvPr>
        </p:nvSpPr>
        <p:spPr>
          <a:xfrm>
            <a:off x="628650" y="365125"/>
            <a:ext cx="7886700" cy="1325564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r>
              <a:t>Title Text</a:t>
            </a:r>
          </a:p>
        </p:txBody>
      </p:sp>
      <p:sp>
        <p:nvSpPr>
          <p:cNvPr id="5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7147087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62C8D6"/>
              </a:gs>
              <a:gs pos="42000">
                <a:srgbClr val="0680C1"/>
              </a:gs>
              <a:gs pos="85000">
                <a:srgbClr val="0A556D"/>
              </a:gs>
            </a:gsLst>
            <a:lin ang="66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537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2369" y="-1655681"/>
            <a:ext cx="5949078" cy="5949078"/>
          </a:xfrm>
          <a:prstGeom prst="rect">
            <a:avLst/>
          </a:prstGeom>
          <a:ln w="12700">
            <a:miter lim="400000"/>
          </a:ln>
        </p:spPr>
      </p:pic>
      <p:pic>
        <p:nvPicPr>
          <p:cNvPr id="538" name="Picture 11" descr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225" y="1805500"/>
            <a:ext cx="5098540" cy="5098540"/>
          </a:xfrm>
          <a:prstGeom prst="rect">
            <a:avLst/>
          </a:prstGeom>
          <a:ln w="12700">
            <a:miter lim="400000"/>
          </a:ln>
        </p:spPr>
      </p:pic>
      <p:sp>
        <p:nvSpPr>
          <p:cNvPr id="539" name="Title Text"/>
          <p:cNvSpPr txBox="1">
            <a:spLocks noGrp="1"/>
          </p:cNvSpPr>
          <p:nvPr>
            <p:ph type="title"/>
          </p:nvPr>
        </p:nvSpPr>
        <p:spPr>
          <a:xfrm>
            <a:off x="685800" y="1122362"/>
            <a:ext cx="7772400" cy="2387601"/>
          </a:xfrm>
          <a:prstGeom prst="rect">
            <a:avLst/>
          </a:prstGeom>
        </p:spPr>
        <p:txBody>
          <a:bodyPr anchor="b"/>
          <a:lstStyle>
            <a:lvl1pPr algn="ctr" defTabSz="685800">
              <a:defRPr sz="40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43000" y="3602037"/>
            <a:ext cx="6858000" cy="1655764"/>
          </a:xfrm>
          <a:prstGeom prst="rect">
            <a:avLst/>
          </a:prstGeom>
        </p:spPr>
        <p:txBody>
          <a:bodyPr/>
          <a:lstStyle>
            <a:lvl1pPr marL="0" indent="0" algn="ctr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1pPr>
            <a:lvl2pPr marL="0" indent="0" algn="ctr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2pPr>
            <a:lvl3pPr marL="0" indent="0" algn="ctr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3pPr>
            <a:lvl4pPr marL="0" indent="0" algn="ctr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4pPr>
            <a:lvl5pPr marL="0" indent="0" algn="ctr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541" name="Picture 20" descr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1847" y="4427027"/>
            <a:ext cx="2456629" cy="982653"/>
          </a:xfrm>
          <a:prstGeom prst="rect">
            <a:avLst/>
          </a:prstGeom>
          <a:ln w="12700">
            <a:miter lim="400000"/>
          </a:ln>
        </p:spPr>
      </p:pic>
      <p:sp>
        <p:nvSpPr>
          <p:cNvPr id="542" name="Rectangle 22"/>
          <p:cNvSpPr/>
          <p:nvPr/>
        </p:nvSpPr>
        <p:spPr>
          <a:xfrm>
            <a:off x="0" y="0"/>
            <a:ext cx="9144000" cy="205300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4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743913" y="6431566"/>
            <a:ext cx="231276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97190733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0000">
                <a:srgbClr val="62C8D6"/>
              </a:gs>
              <a:gs pos="80000">
                <a:srgbClr val="0680C1"/>
              </a:gs>
            </a:gsLst>
            <a:lin ang="66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551" name="Picture 24" descr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673224">
            <a:off x="-1392085" y="-2388948"/>
            <a:ext cx="5949078" cy="5949078"/>
          </a:xfrm>
          <a:prstGeom prst="rect">
            <a:avLst/>
          </a:prstGeom>
          <a:ln w="12700">
            <a:miter lim="400000"/>
          </a:ln>
        </p:spPr>
      </p:pic>
      <p:pic>
        <p:nvPicPr>
          <p:cNvPr id="552" name="Picture 25" descr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020432">
            <a:off x="-1254915" y="2121543"/>
            <a:ext cx="5098541" cy="5098541"/>
          </a:xfrm>
          <a:prstGeom prst="rect">
            <a:avLst/>
          </a:prstGeom>
          <a:ln w="12700">
            <a:miter lim="400000"/>
          </a:ln>
        </p:spPr>
      </p:pic>
      <p:sp>
        <p:nvSpPr>
          <p:cNvPr id="553" name="Title Text"/>
          <p:cNvSpPr txBox="1">
            <a:spLocks noGrp="1"/>
          </p:cNvSpPr>
          <p:nvPr>
            <p:ph type="title"/>
          </p:nvPr>
        </p:nvSpPr>
        <p:spPr>
          <a:xfrm>
            <a:off x="1211892" y="1122362"/>
            <a:ext cx="6391407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40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5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11892" y="3602037"/>
            <a:ext cx="6391407" cy="1655764"/>
          </a:xfrm>
          <a:prstGeom prst="rect">
            <a:avLst/>
          </a:prstGeom>
        </p:spPr>
        <p:txBody>
          <a:bodyPr/>
          <a:lstStyle>
            <a:lvl1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1pPr>
            <a:lvl2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2pPr>
            <a:lvl3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3pPr>
            <a:lvl4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4pPr>
            <a:lvl5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555" name="Picture 26" descr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4340" y="5492693"/>
            <a:ext cx="2456629" cy="982651"/>
          </a:xfrm>
          <a:prstGeom prst="rect">
            <a:avLst/>
          </a:prstGeom>
          <a:ln w="12700">
            <a:miter lim="400000"/>
          </a:ln>
        </p:spPr>
      </p:pic>
      <p:sp>
        <p:nvSpPr>
          <p:cNvPr id="556" name="Rectangle 28"/>
          <p:cNvSpPr/>
          <p:nvPr/>
        </p:nvSpPr>
        <p:spPr>
          <a:xfrm>
            <a:off x="0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5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11892" y="6451283"/>
            <a:ext cx="231275" cy="214700"/>
          </a:xfrm>
          <a:prstGeom prst="rect">
            <a:avLst/>
          </a:prstGeom>
        </p:spPr>
        <p:txBody>
          <a:bodyPr/>
          <a:lstStyle>
            <a:lvl1pPr algn="l"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9643511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24000">
                <a:srgbClr val="0680C1"/>
              </a:gs>
              <a:gs pos="100000">
                <a:srgbClr val="0680C1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65" name="Title Text"/>
          <p:cNvSpPr txBox="1">
            <a:spLocks noGrp="1"/>
          </p:cNvSpPr>
          <p:nvPr>
            <p:ph type="title"/>
          </p:nvPr>
        </p:nvSpPr>
        <p:spPr>
          <a:xfrm>
            <a:off x="685800" y="2050831"/>
            <a:ext cx="7772400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40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56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85800" y="4530509"/>
            <a:ext cx="6858000" cy="829287"/>
          </a:xfrm>
          <a:prstGeom prst="rect">
            <a:avLst/>
          </a:prstGeom>
        </p:spPr>
        <p:txBody>
          <a:bodyPr/>
          <a:lstStyle>
            <a:lvl1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1pPr>
            <a:lvl2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2pPr>
            <a:lvl3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3pPr>
            <a:lvl4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4pPr>
            <a:lvl5pPr marL="0" indent="0" defTabSz="685800">
              <a:spcBef>
                <a:spcPts val="700"/>
              </a:spcBef>
              <a:buSzTx/>
              <a:buFontTx/>
              <a:buNone/>
              <a:defRPr sz="18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567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35" y="1082378"/>
            <a:ext cx="2456629" cy="982653"/>
          </a:xfrm>
          <a:prstGeom prst="rect">
            <a:avLst/>
          </a:prstGeom>
          <a:ln w="12700">
            <a:miter lim="400000"/>
          </a:ln>
        </p:spPr>
      </p:pic>
      <p:sp>
        <p:nvSpPr>
          <p:cNvPr id="568" name="Rectangle 12"/>
          <p:cNvSpPr/>
          <p:nvPr/>
        </p:nvSpPr>
        <p:spPr>
          <a:xfrm>
            <a:off x="0" y="-2"/>
            <a:ext cx="9144000" cy="552628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56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743913" y="6431566"/>
            <a:ext cx="231276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02145646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CLICK TO EDIT MASTER TITLE STY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>
            <a:lvl1pPr defTabSz="685800">
              <a:defRPr sz="1800" spc="38"/>
            </a:lvl1pPr>
          </a:lstStyle>
          <a:p>
            <a:r>
              <a:t>CLICK TO EDIT MASTER TITLE STYLE</a:t>
            </a:r>
          </a:p>
        </p:txBody>
      </p:sp>
      <p:sp>
        <p:nvSpPr>
          <p:cNvPr id="57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171450" indent="-171450" defTabSz="685800">
              <a:spcBef>
                <a:spcPts val="700"/>
              </a:spcBef>
              <a:defRPr sz="1800"/>
            </a:lvl1pPr>
            <a:lvl2pPr marL="535781" indent="-192881" defTabSz="685800">
              <a:spcBef>
                <a:spcPts val="700"/>
              </a:spcBef>
              <a:defRPr sz="1800"/>
            </a:lvl2pPr>
            <a:lvl3pPr marL="891538" indent="-205738" defTabSz="685800">
              <a:spcBef>
                <a:spcPts val="700"/>
              </a:spcBef>
              <a:defRPr sz="1800"/>
            </a:lvl3pPr>
            <a:lvl4pPr marL="1266092" indent="-237392" defTabSz="685800">
              <a:spcBef>
                <a:spcPts val="700"/>
              </a:spcBef>
              <a:defRPr sz="1800"/>
            </a:lvl4pPr>
            <a:lvl5pPr marL="1608992" indent="-237392" defTabSz="685800">
              <a:spcBef>
                <a:spcPts val="700"/>
              </a:spcBef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78" name="Rectangle 9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581" name="Group 13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579" name="Picture 8" descr="Picture 8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80" name="Picture 11" descr="Picture 11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58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5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51117910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17378"/>
            <a:ext cx="7886701" cy="1325565"/>
          </a:xfrm>
          <a:prstGeom prst="rect">
            <a:avLst/>
          </a:prstGeom>
        </p:spPr>
        <p:txBody>
          <a:bodyPr/>
          <a:lstStyle>
            <a:lvl1pPr defTabSz="685800">
              <a:defRPr sz="2100" spc="38"/>
            </a:lvl1pPr>
          </a:lstStyle>
          <a:p>
            <a:r>
              <a:t>CLICK TO EDIT MASTER TITLE STYLE</a:t>
            </a:r>
          </a:p>
        </p:txBody>
      </p:sp>
      <p:sp>
        <p:nvSpPr>
          <p:cNvPr id="590" name="Straight Connector 10"/>
          <p:cNvSpPr/>
          <p:nvPr/>
        </p:nvSpPr>
        <p:spPr>
          <a:xfrm>
            <a:off x="751562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591" name="Rectangle 11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594" name="Group 12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592" name="Picture 13" descr="Picture 13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93" name="Picture 14" descr="Picture 14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59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171450" indent="-171450" defTabSz="685800">
              <a:spcBef>
                <a:spcPts val="700"/>
              </a:spcBef>
              <a:defRPr sz="1800"/>
            </a:lvl1pPr>
            <a:lvl2pPr marL="535781" indent="-192881" defTabSz="685800">
              <a:spcBef>
                <a:spcPts val="700"/>
              </a:spcBef>
              <a:defRPr sz="1800"/>
            </a:lvl2pPr>
            <a:lvl3pPr marL="891538" indent="-205738" defTabSz="685800">
              <a:spcBef>
                <a:spcPts val="700"/>
              </a:spcBef>
              <a:defRPr sz="1800"/>
            </a:lvl3pPr>
            <a:lvl4pPr marL="1266092" indent="-237392" defTabSz="685800">
              <a:spcBef>
                <a:spcPts val="700"/>
              </a:spcBef>
              <a:defRPr sz="1800"/>
            </a:lvl4pPr>
            <a:lvl5pPr marL="1608992" indent="-237392" defTabSz="685800">
              <a:spcBef>
                <a:spcPts val="700"/>
              </a:spcBef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9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34504088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17378"/>
            <a:ext cx="7886701" cy="1325565"/>
          </a:xfrm>
          <a:prstGeom prst="rect">
            <a:avLst/>
          </a:prstGeom>
        </p:spPr>
        <p:txBody>
          <a:bodyPr/>
          <a:lstStyle>
            <a:lvl1pPr defTabSz="685800">
              <a:defRPr sz="2100" spc="38"/>
            </a:lvl1pPr>
          </a:lstStyle>
          <a:p>
            <a:r>
              <a:t>CLICK TO EDIT MASTER TITLE STYLE</a:t>
            </a:r>
          </a:p>
        </p:txBody>
      </p:sp>
      <p:sp>
        <p:nvSpPr>
          <p:cNvPr id="60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2" cy="823914"/>
          </a:xfrm>
          <a:prstGeom prst="rect">
            <a:avLst/>
          </a:prstGeom>
        </p:spPr>
        <p:txBody>
          <a:bodyPr anchor="b"/>
          <a:lstStyle>
            <a:lvl1pPr marL="0" indent="0" defTabSz="685800">
              <a:spcBef>
                <a:spcPts val="700"/>
              </a:spcBef>
              <a:buSzTx/>
              <a:buFontTx/>
              <a:buNone/>
              <a:defRPr sz="1800" b="1"/>
            </a:lvl1pPr>
            <a:lvl2pPr marL="0" indent="0" defTabSz="685800">
              <a:spcBef>
                <a:spcPts val="700"/>
              </a:spcBef>
              <a:buSzTx/>
              <a:buFontTx/>
              <a:buNone/>
              <a:defRPr sz="1800" b="1"/>
            </a:lvl2pPr>
            <a:lvl3pPr marL="0" indent="0" defTabSz="685800">
              <a:spcBef>
                <a:spcPts val="700"/>
              </a:spcBef>
              <a:buSzTx/>
              <a:buFontTx/>
              <a:buNone/>
              <a:defRPr sz="1800" b="1"/>
            </a:lvl3pPr>
            <a:lvl4pPr marL="0" indent="0" defTabSz="685800">
              <a:spcBef>
                <a:spcPts val="700"/>
              </a:spcBef>
              <a:buSzTx/>
              <a:buFontTx/>
              <a:buNone/>
              <a:defRPr sz="1800" b="1"/>
            </a:lvl4pPr>
            <a:lvl5pPr marL="0" indent="0" defTabSz="685800">
              <a:spcBef>
                <a:spcPts val="700"/>
              </a:spcBef>
              <a:buSzTx/>
              <a:buFontTx/>
              <a:buNone/>
              <a:defRPr sz="18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05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29151" y="1681163"/>
            <a:ext cx="3887393" cy="823914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606" name="Straight Connector 10"/>
          <p:cNvSpPr/>
          <p:nvPr/>
        </p:nvSpPr>
        <p:spPr>
          <a:xfrm>
            <a:off x="751562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607" name="Rectangle 11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610" name="Group 12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608" name="Picture 13" descr="Picture 13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9" name="Picture 14" descr="Picture 14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40684601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8650" y="427756"/>
            <a:ext cx="7886700" cy="1325565"/>
          </a:xfrm>
          <a:prstGeom prst="rect">
            <a:avLst/>
          </a:prstGeom>
        </p:spPr>
        <p:txBody>
          <a:bodyPr/>
          <a:lstStyle>
            <a:lvl1pPr defTabSz="685800">
              <a:defRPr sz="2100" spc="38"/>
            </a:lvl1pPr>
          </a:lstStyle>
          <a:p>
            <a:r>
              <a:t>CLICK TO EDIT MASTER TITLE STYLE</a:t>
            </a:r>
          </a:p>
        </p:txBody>
      </p:sp>
      <p:sp>
        <p:nvSpPr>
          <p:cNvPr id="61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>
            <a:lvl1pPr marL="171450" indent="-171450" defTabSz="685800">
              <a:spcBef>
                <a:spcPts val="700"/>
              </a:spcBef>
              <a:defRPr sz="2100"/>
            </a:lvl1pPr>
            <a:lvl2pPr marL="542925" indent="-200025" defTabSz="685800">
              <a:spcBef>
                <a:spcPts val="700"/>
              </a:spcBef>
              <a:defRPr sz="2100"/>
            </a:lvl2pPr>
            <a:lvl3pPr marL="925830" indent="-240030" defTabSz="685800">
              <a:spcBef>
                <a:spcPts val="700"/>
              </a:spcBef>
              <a:defRPr sz="2100"/>
            </a:lvl3pPr>
            <a:lvl4pPr marL="1305657" indent="-276957" defTabSz="685800">
              <a:spcBef>
                <a:spcPts val="700"/>
              </a:spcBef>
              <a:defRPr sz="2100"/>
            </a:lvl4pPr>
            <a:lvl5pPr marL="1648556" indent="-276957" defTabSz="685800">
              <a:spcBef>
                <a:spcPts val="700"/>
              </a:spcBef>
              <a:defRPr sz="2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0" name="Straight Connector 9"/>
          <p:cNvSpPr/>
          <p:nvPr/>
        </p:nvSpPr>
        <p:spPr>
          <a:xfrm>
            <a:off x="751562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621" name="Rectangle 10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624" name="Group 11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622" name="Picture 12" descr="Picture 12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23" name="Picture 13" descr="Picture 13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2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98599791"/>
      </p:ext>
    </p:extLst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Straight Connector 9"/>
          <p:cNvSpPr/>
          <p:nvPr/>
        </p:nvSpPr>
        <p:spPr>
          <a:xfrm>
            <a:off x="751562" y="1315232"/>
            <a:ext cx="8392440" cy="2"/>
          </a:xfrm>
          <a:prstGeom prst="line">
            <a:avLst/>
          </a:prstGeom>
          <a:ln w="38100">
            <a:solidFill>
              <a:srgbClr val="DBDBDB"/>
            </a:solidFill>
            <a:miter/>
          </a:ln>
        </p:spPr>
        <p:txBody>
          <a:bodyPr lIns="45718" tIns="45718" rIns="45718" bIns="45718"/>
          <a:lstStyle/>
          <a:p>
            <a:endParaRPr dirty="0"/>
          </a:p>
        </p:txBody>
      </p:sp>
      <p:sp>
        <p:nvSpPr>
          <p:cNvPr id="633" name="Rectangle 10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grpSp>
        <p:nvGrpSpPr>
          <p:cNvPr id="636" name="Group 11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634" name="Picture 12" descr="Picture 12"/>
            <p:cNvPicPr>
              <a:picLocks noChangeAspect="1"/>
            </p:cNvPicPr>
            <p:nvPr/>
          </p:nvPicPr>
          <p:blipFill>
            <a:blip r:embed="rId2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35" name="Picture 13" descr="Picture 13"/>
            <p:cNvPicPr>
              <a:picLocks noChangeAspect="1"/>
            </p:cNvPicPr>
            <p:nvPr/>
          </p:nvPicPr>
          <p:blipFill>
            <a:blip r:embed="rId3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37" name="CLICK TO EDIT MASTER TITLE STYLE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>
            <a:lvl1pPr defTabSz="685800">
              <a:defRPr sz="1800" spc="38"/>
            </a:lvl1pPr>
          </a:lstStyle>
          <a:p>
            <a:r>
              <a:t>CLICK TO EDIT MASTER TITLE STYLE</a:t>
            </a:r>
          </a:p>
        </p:txBody>
      </p:sp>
      <p:sp>
        <p:nvSpPr>
          <p:cNvPr id="638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171450" indent="-171450" defTabSz="685800">
              <a:spcBef>
                <a:spcPts val="700"/>
              </a:spcBef>
              <a:defRPr sz="1800"/>
            </a:lvl1pPr>
            <a:lvl2pPr marL="535781" indent="-192881" defTabSz="685800">
              <a:spcBef>
                <a:spcPts val="700"/>
              </a:spcBef>
              <a:defRPr sz="1800"/>
            </a:lvl2pPr>
            <a:lvl3pPr marL="891538" indent="-205738" defTabSz="685800">
              <a:spcBef>
                <a:spcPts val="700"/>
              </a:spcBef>
              <a:defRPr sz="1800"/>
            </a:lvl3pPr>
            <a:lvl4pPr marL="1266092" indent="-237392" defTabSz="685800">
              <a:spcBef>
                <a:spcPts val="700"/>
              </a:spcBef>
              <a:defRPr sz="1800"/>
            </a:lvl4pPr>
            <a:lvl5pPr marL="1608992" indent="-237392" defTabSz="685800">
              <a:spcBef>
                <a:spcPts val="700"/>
              </a:spcBef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52210141"/>
      </p:ext>
    </p:extLst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Title Text"/>
          <p:cNvSpPr txBox="1">
            <a:spLocks noGrp="1"/>
          </p:cNvSpPr>
          <p:nvPr>
            <p:ph type="title"/>
          </p:nvPr>
        </p:nvSpPr>
        <p:spPr>
          <a:xfrm>
            <a:off x="623887" y="1709740"/>
            <a:ext cx="7886701" cy="2852739"/>
          </a:xfrm>
          <a:prstGeom prst="rect">
            <a:avLst/>
          </a:prstGeom>
        </p:spPr>
        <p:txBody>
          <a:bodyPr anchor="b"/>
          <a:lstStyle>
            <a:lvl1pPr defTabSz="685800">
              <a:defRPr sz="4500" spc="38"/>
            </a:lvl1pPr>
          </a:lstStyle>
          <a:p>
            <a:r>
              <a:t>Title Text</a:t>
            </a:r>
          </a:p>
        </p:txBody>
      </p:sp>
      <p:sp>
        <p:nvSpPr>
          <p:cNvPr id="647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90"/>
          </a:xfrm>
          <a:prstGeom prst="rect">
            <a:avLst/>
          </a:prstGeom>
        </p:spPr>
        <p:txBody>
          <a:bodyPr/>
          <a:lstStyle>
            <a:lvl1pPr marL="0" indent="0" defTabSz="685800">
              <a:spcBef>
                <a:spcPts val="700"/>
              </a:spcBef>
              <a:buSzTx/>
              <a:buFontTx/>
              <a:buNone/>
              <a:defRPr sz="1800"/>
            </a:lvl1pPr>
            <a:lvl2pPr marL="0" indent="0" defTabSz="685800">
              <a:spcBef>
                <a:spcPts val="700"/>
              </a:spcBef>
              <a:buSzTx/>
              <a:buFontTx/>
              <a:buNone/>
              <a:defRPr sz="1800"/>
            </a:lvl2pPr>
            <a:lvl3pPr marL="0" indent="0" defTabSz="685800">
              <a:spcBef>
                <a:spcPts val="700"/>
              </a:spcBef>
              <a:buSzTx/>
              <a:buFontTx/>
              <a:buNone/>
              <a:defRPr sz="1800"/>
            </a:lvl3pPr>
            <a:lvl4pPr marL="0" indent="0" defTabSz="685800">
              <a:spcBef>
                <a:spcPts val="700"/>
              </a:spcBef>
              <a:buSzTx/>
              <a:buFontTx/>
              <a:buNone/>
              <a:defRPr sz="1800"/>
            </a:lvl4pPr>
            <a:lvl5pPr marL="0" indent="0" defTabSz="685800">
              <a:spcBef>
                <a:spcPts val="700"/>
              </a:spcBef>
              <a:buSzTx/>
              <a:buFontTx/>
              <a:buNone/>
              <a:defRPr sz="1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4325995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6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8AF34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674" name="Picture 10" descr="Picture 10"/>
          <p:cNvPicPr>
            <a:picLocks noChangeAspect="1"/>
          </p:cNvPicPr>
          <p:nvPr/>
        </p:nvPicPr>
        <p:blipFill>
          <a:blip r:embed="rId2">
            <a:alphaModFix amt="22000"/>
          </a:blip>
          <a:stretch>
            <a:fillRect/>
          </a:stretch>
        </p:blipFill>
        <p:spPr>
          <a:xfrm>
            <a:off x="4500209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675" name="Picture 12" descr="Picture 12"/>
          <p:cNvPicPr>
            <a:picLocks noChangeAspect="1"/>
          </p:cNvPicPr>
          <p:nvPr/>
        </p:nvPicPr>
        <p:blipFill>
          <a:blip r:embed="rId3">
            <a:alphaModFix amt="64000"/>
          </a:blip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76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677" name="Picture 21" descr="Picture 21"/>
          <p:cNvPicPr>
            <a:picLocks noChangeAspect="1"/>
          </p:cNvPicPr>
          <p:nvPr/>
        </p:nvPicPr>
        <p:blipFill>
          <a:blip r:embed="rId5">
            <a:alphaModFix amt="54000"/>
          </a:blip>
          <a:stretch>
            <a:fillRect/>
          </a:stretch>
        </p:blipFill>
        <p:spPr>
          <a:xfrm>
            <a:off x="-1525685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678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679" name="Title Text"/>
          <p:cNvSpPr txBox="1">
            <a:spLocks noGrp="1"/>
          </p:cNvSpPr>
          <p:nvPr>
            <p:ph type="title"/>
          </p:nvPr>
        </p:nvSpPr>
        <p:spPr>
          <a:xfrm>
            <a:off x="870604" y="1322231"/>
            <a:ext cx="6113342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33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6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171534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60479458"/>
      </p:ext>
    </p:extLst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680C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688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928" y="4806019"/>
            <a:ext cx="3840553" cy="3840551"/>
          </a:xfrm>
          <a:prstGeom prst="rect">
            <a:avLst/>
          </a:prstGeom>
          <a:ln w="12700">
            <a:miter lim="400000"/>
          </a:ln>
        </p:spPr>
      </p:pic>
      <p:pic>
        <p:nvPicPr>
          <p:cNvPr id="689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90" name="Picture 14" descr="Picture 14"/>
          <p:cNvPicPr>
            <a:picLocks noChangeAspect="1"/>
          </p:cNvPicPr>
          <p:nvPr/>
        </p:nvPicPr>
        <p:blipFill>
          <a:blip r:embed="rId4">
            <a:alphaModFix amt="50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691" name="Picture 20" descr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050" y="4299267"/>
            <a:ext cx="4114164" cy="4114166"/>
          </a:xfrm>
          <a:prstGeom prst="rect">
            <a:avLst/>
          </a:prstGeom>
          <a:ln w="12700">
            <a:miter lim="400000"/>
          </a:ln>
        </p:spPr>
      </p:pic>
      <p:pic>
        <p:nvPicPr>
          <p:cNvPr id="692" name="Picture 21" descr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693" name="Rectangle 24"/>
          <p:cNvSpPr/>
          <p:nvPr/>
        </p:nvSpPr>
        <p:spPr>
          <a:xfrm>
            <a:off x="-4763" y="1"/>
            <a:ext cx="9144001" cy="365128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694" name="Title Text"/>
          <p:cNvSpPr txBox="1">
            <a:spLocks noGrp="1"/>
          </p:cNvSpPr>
          <p:nvPr>
            <p:ph type="title"/>
          </p:nvPr>
        </p:nvSpPr>
        <p:spPr>
          <a:xfrm>
            <a:off x="870604" y="1322231"/>
            <a:ext cx="6113342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33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6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91652346"/>
      </p:ext>
    </p:extLst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Rectangle 4"/>
          <p:cNvSpPr/>
          <p:nvPr/>
        </p:nvSpPr>
        <p:spPr>
          <a:xfrm>
            <a:off x="0" y="365125"/>
            <a:ext cx="9144000" cy="6858001"/>
          </a:xfrm>
          <a:prstGeom prst="rect">
            <a:avLst/>
          </a:prstGeom>
          <a:solidFill>
            <a:srgbClr val="24AD7B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703" name="Picture 10" descr="Picture 10"/>
          <p:cNvPicPr>
            <a:picLocks noChangeAspect="1"/>
          </p:cNvPicPr>
          <p:nvPr/>
        </p:nvPicPr>
        <p:blipFill>
          <a:blip r:embed="rId2">
            <a:alphaModFix amt="64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704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05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706" name="Picture 21" descr="Picture 21"/>
          <p:cNvPicPr>
            <a:picLocks noChangeAspect="1"/>
          </p:cNvPicPr>
          <p:nvPr/>
        </p:nvPicPr>
        <p:blipFill>
          <a:blip r:embed="rId5">
            <a:alphaModFix amt="72000"/>
          </a:blip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707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708" name="Title Text"/>
          <p:cNvSpPr txBox="1">
            <a:spLocks noGrp="1"/>
          </p:cNvSpPr>
          <p:nvPr>
            <p:ph type="title"/>
          </p:nvPr>
        </p:nvSpPr>
        <p:spPr>
          <a:xfrm>
            <a:off x="870604" y="1322231"/>
            <a:ext cx="6113342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33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0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9707850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B6757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717" name="Picture 10" descr="Picture 10"/>
          <p:cNvPicPr>
            <a:picLocks noChangeAspect="1"/>
          </p:cNvPicPr>
          <p:nvPr/>
        </p:nvPicPr>
        <p:blipFill>
          <a:blip r:embed="rId2">
            <a:alphaModFix amt="49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718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19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720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721" name="Rectangle 16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1181C2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722" name="Title Text"/>
          <p:cNvSpPr txBox="1">
            <a:spLocks noGrp="1"/>
          </p:cNvSpPr>
          <p:nvPr>
            <p:ph type="title"/>
          </p:nvPr>
        </p:nvSpPr>
        <p:spPr>
          <a:xfrm>
            <a:off x="870604" y="1322231"/>
            <a:ext cx="6113342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33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65358280"/>
      </p:ext>
    </p:extLst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2C8D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731" name="Picture 10" descr="Picture 10"/>
          <p:cNvPicPr>
            <a:picLocks noChangeAspect="1"/>
          </p:cNvPicPr>
          <p:nvPr/>
        </p:nvPicPr>
        <p:blipFill>
          <a:blip r:embed="rId2">
            <a:alphaModFix amt="64999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732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33" name="Picture 14" descr="Picture 14"/>
          <p:cNvPicPr>
            <a:picLocks noChangeAspect="1"/>
          </p:cNvPicPr>
          <p:nvPr/>
        </p:nvPicPr>
        <p:blipFill>
          <a:blip r:embed="rId4">
            <a:alphaModFix amt="25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734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735" name="Rectangle 16"/>
          <p:cNvSpPr/>
          <p:nvPr/>
        </p:nvSpPr>
        <p:spPr>
          <a:xfrm>
            <a:off x="-4763" y="1"/>
            <a:ext cx="9144001" cy="365128"/>
          </a:xfrm>
          <a:prstGeom prst="rect">
            <a:avLst/>
          </a:prstGeom>
          <a:gradFill>
            <a:gsLst>
              <a:gs pos="0">
                <a:srgbClr val="EB6757"/>
              </a:gs>
              <a:gs pos="90000">
                <a:srgbClr val="F8AF34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736" name="Title Text"/>
          <p:cNvSpPr txBox="1">
            <a:spLocks noGrp="1"/>
          </p:cNvSpPr>
          <p:nvPr>
            <p:ph type="title"/>
          </p:nvPr>
        </p:nvSpPr>
        <p:spPr>
          <a:xfrm>
            <a:off x="870604" y="1322231"/>
            <a:ext cx="6113342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33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3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47041095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5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pic>
        <p:nvPicPr>
          <p:cNvPr id="745" name="Picture 10" descr="Picture 10"/>
          <p:cNvPicPr>
            <a:picLocks noChangeAspect="1"/>
          </p:cNvPicPr>
          <p:nvPr/>
        </p:nvPicPr>
        <p:blipFill>
          <a:blip r:embed="rId2">
            <a:alphaModFix amt="43000"/>
          </a:blip>
          <a:stretch>
            <a:fillRect/>
          </a:stretch>
        </p:blipFill>
        <p:spPr>
          <a:xfrm>
            <a:off x="4612751" y="4867569"/>
            <a:ext cx="3840551" cy="3840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746" name="Picture 12" descr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297" y="280446"/>
            <a:ext cx="2743201" cy="2743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47" name="Picture 14" descr="Picture 14"/>
          <p:cNvPicPr>
            <a:picLocks noChangeAspect="1"/>
          </p:cNvPicPr>
          <p:nvPr/>
        </p:nvPicPr>
        <p:blipFill>
          <a:blip r:embed="rId4">
            <a:alphaModFix amt="28000"/>
          </a:blip>
          <a:stretch>
            <a:fillRect/>
          </a:stretch>
        </p:blipFill>
        <p:spPr>
          <a:xfrm>
            <a:off x="-542607" y="-1065"/>
            <a:ext cx="2743201" cy="2743202"/>
          </a:xfrm>
          <a:prstGeom prst="rect">
            <a:avLst/>
          </a:prstGeom>
          <a:ln w="12700">
            <a:miter lim="400000"/>
          </a:ln>
        </p:spPr>
      </p:pic>
      <p:pic>
        <p:nvPicPr>
          <p:cNvPr id="748" name="Picture 21" descr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13144" y="1458853"/>
            <a:ext cx="7187718" cy="7187718"/>
          </a:xfrm>
          <a:prstGeom prst="rect">
            <a:avLst/>
          </a:prstGeom>
          <a:ln w="12700">
            <a:miter lim="400000"/>
          </a:ln>
        </p:spPr>
      </p:pic>
      <p:sp>
        <p:nvSpPr>
          <p:cNvPr id="749" name="Rectangle 15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750" name="Title Text"/>
          <p:cNvSpPr txBox="1">
            <a:spLocks noGrp="1"/>
          </p:cNvSpPr>
          <p:nvPr>
            <p:ph type="title"/>
          </p:nvPr>
        </p:nvSpPr>
        <p:spPr>
          <a:xfrm>
            <a:off x="870604" y="1322231"/>
            <a:ext cx="6113342" cy="2387601"/>
          </a:xfrm>
          <a:prstGeom prst="rect">
            <a:avLst/>
          </a:prstGeom>
        </p:spPr>
        <p:txBody>
          <a:bodyPr anchor="b"/>
          <a:lstStyle>
            <a:lvl1pPr defTabSz="685800">
              <a:defRPr sz="3300" spc="38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5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08648722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 defTabSz="685800">
              <a:defRPr sz="2400" spc="38"/>
            </a:lvl1pPr>
          </a:lstStyle>
          <a:p>
            <a:r>
              <a:t>CLICK TO EDIT MASTER TITLE STYLE</a:t>
            </a:r>
          </a:p>
        </p:txBody>
      </p:sp>
      <p:sp>
        <p:nvSpPr>
          <p:cNvPr id="75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887391" y="987428"/>
            <a:ext cx="4629152" cy="4873627"/>
          </a:xfrm>
          <a:prstGeom prst="rect">
            <a:avLst/>
          </a:prstGeom>
        </p:spPr>
        <p:txBody>
          <a:bodyPr/>
          <a:lstStyle>
            <a:lvl1pPr marL="171450" indent="-171450" defTabSz="685800">
              <a:spcBef>
                <a:spcPts val="700"/>
              </a:spcBef>
            </a:lvl1pPr>
            <a:lvl2pPr marL="538842" indent="-195942" defTabSz="685800">
              <a:spcBef>
                <a:spcPts val="700"/>
              </a:spcBef>
            </a:lvl2pPr>
            <a:lvl3pPr marL="914400" indent="-228600" defTabSz="685800">
              <a:spcBef>
                <a:spcPts val="700"/>
              </a:spcBef>
            </a:lvl3pPr>
            <a:lvl4pPr marL="1303019" indent="-274319" defTabSz="685800">
              <a:spcBef>
                <a:spcPts val="700"/>
              </a:spcBef>
            </a:lvl4pPr>
            <a:lvl5pPr marL="1645920" indent="-274319" defTabSz="685800">
              <a:spcBef>
                <a:spcPts val="700"/>
              </a:spcBef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0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629839" y="2057400"/>
            <a:ext cx="2949182" cy="3811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61" name="Rectangle 9"/>
          <p:cNvSpPr/>
          <p:nvPr/>
        </p:nvSpPr>
        <p:spPr>
          <a:xfrm>
            <a:off x="0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76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9487438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Picture 7" descr="Picture 7"/>
          <p:cNvPicPr>
            <a:picLocks noChangeAspect="1"/>
          </p:cNvPicPr>
          <p:nvPr/>
        </p:nvPicPr>
        <p:blipFill>
          <a:blip r:embed="rId2">
            <a:alphaModFix amt="64000"/>
          </a:blip>
          <a:stretch>
            <a:fillRect/>
          </a:stretch>
        </p:blipFill>
        <p:spPr>
          <a:xfrm>
            <a:off x="-531298" y="-1643603"/>
            <a:ext cx="3560249" cy="3560252"/>
          </a:xfrm>
          <a:prstGeom prst="rect">
            <a:avLst/>
          </a:prstGeom>
          <a:ln w="12700">
            <a:miter lim="400000"/>
          </a:ln>
        </p:spPr>
      </p:pic>
      <p:sp>
        <p:nvSpPr>
          <p:cNvPr id="770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3887391" y="2049463"/>
            <a:ext cx="4629152" cy="381158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 dirty="0"/>
          </a:p>
        </p:txBody>
      </p:sp>
      <p:sp>
        <p:nvSpPr>
          <p:cNvPr id="771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 defTabSz="685800">
              <a:defRPr sz="2400" spc="38"/>
            </a:lvl1pPr>
          </a:lstStyle>
          <a:p>
            <a:r>
              <a:t>CLICK TO EDIT MASTER TITLE STYLE</a:t>
            </a:r>
          </a:p>
        </p:txBody>
      </p:sp>
      <p:sp>
        <p:nvSpPr>
          <p:cNvPr id="77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 defTabSz="685800">
              <a:spcBef>
                <a:spcPts val="700"/>
              </a:spcBef>
              <a:buSzTx/>
              <a:buFontTx/>
              <a:buNone/>
              <a:defRPr sz="1200"/>
            </a:lvl1pPr>
            <a:lvl2pPr marL="0" indent="0" defTabSz="685800">
              <a:spcBef>
                <a:spcPts val="700"/>
              </a:spcBef>
              <a:buSzTx/>
              <a:buFontTx/>
              <a:buNone/>
              <a:defRPr sz="1200"/>
            </a:lvl2pPr>
            <a:lvl3pPr marL="0" indent="0" defTabSz="685800">
              <a:spcBef>
                <a:spcPts val="700"/>
              </a:spcBef>
              <a:buSzTx/>
              <a:buFontTx/>
              <a:buNone/>
              <a:defRPr sz="1200"/>
            </a:lvl3pPr>
            <a:lvl4pPr marL="0" indent="0" defTabSz="685800">
              <a:spcBef>
                <a:spcPts val="700"/>
              </a:spcBef>
              <a:buSzTx/>
              <a:buFontTx/>
              <a:buNone/>
              <a:defRPr sz="1200"/>
            </a:lvl4pPr>
            <a:lvl5pPr marL="0" indent="0" defTabSz="685800">
              <a:spcBef>
                <a:spcPts val="700"/>
              </a:spcBef>
              <a:buSzTx/>
              <a:buFontTx/>
              <a:buNone/>
              <a:defRPr sz="1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73" name="Rectangle 9"/>
          <p:cNvSpPr/>
          <p:nvPr/>
        </p:nvSpPr>
        <p:spPr>
          <a:xfrm>
            <a:off x="0" y="0"/>
            <a:ext cx="363257" cy="6858000"/>
          </a:xfrm>
          <a:prstGeom prst="rect">
            <a:avLst/>
          </a:prstGeom>
          <a:solidFill>
            <a:srgbClr val="0A556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  <p:sp>
        <p:nvSpPr>
          <p:cNvPr id="77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84076" y="6431566"/>
            <a:ext cx="231275" cy="214700"/>
          </a:xfrm>
          <a:prstGeom prst="rect">
            <a:avLst/>
          </a:prstGeom>
        </p:spPr>
        <p:txBody>
          <a:bodyPr/>
          <a:lstStyle>
            <a:lvl1pPr>
              <a:defRPr sz="900"/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8600335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bg>
      <p:bgPr>
        <a:solidFill>
          <a:srgbClr val="33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Title Text"/>
          <p:cNvSpPr txBox="1">
            <a:spLocks noGrp="1"/>
          </p:cNvSpPr>
          <p:nvPr>
            <p:ph type="title"/>
          </p:nvPr>
        </p:nvSpPr>
        <p:spPr>
          <a:xfrm>
            <a:off x="870601" y="1322231"/>
            <a:ext cx="6113345" cy="2387601"/>
          </a:xfrm>
          <a:prstGeom prst="rect">
            <a:avLst/>
          </a:prstGeom>
        </p:spPr>
        <p:txBody>
          <a:bodyPr anchor="b"/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8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41697" y="6406787"/>
            <a:ext cx="273654" cy="264254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67010265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EFDB-59A8-48A8-A478-A9E7AF95C3FC}" type="datetime1">
              <a:rPr lang="LID4096" smtClean="0"/>
              <a:t>04/21/2026</a:t>
            </a:fld>
            <a:endParaRPr lang="en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221895469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549D9-997E-4421-8170-F84E364E4240}" type="datetime1">
              <a:rPr lang="LID4096" smtClean="0"/>
              <a:t>04/21/2026</a:t>
            </a:fld>
            <a:endParaRPr lang="en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19664496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65BC-31B6-4C5C-9C1A-6E0D6A02EF86}" type="datetime1">
              <a:rPr lang="LID4096" smtClean="0"/>
              <a:t>04/21/2026</a:t>
            </a:fld>
            <a:endParaRPr lang="en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28703120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65D90-E4DB-41D8-871B-11AA6D639976}" type="datetime1">
              <a:rPr lang="LID4096" smtClean="0"/>
              <a:t>04/21/2026</a:t>
            </a:fld>
            <a:endParaRPr lang="en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22596012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79371-0ABF-4EEA-BF0C-4283AF52D68C}" type="datetime1">
              <a:rPr lang="LID4096" smtClean="0"/>
              <a:t>04/21/2026</a:t>
            </a:fld>
            <a:endParaRPr lang="en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168897502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2C2D6-E49A-4C89-B79A-60DAE3BCB8B8}" type="datetime1">
              <a:rPr lang="LID4096" smtClean="0"/>
              <a:t>04/21/2026</a:t>
            </a:fld>
            <a:endParaRPr lang="en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69438349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E690E-F49D-4D7B-B732-915BDC466215}" type="datetime1">
              <a:rPr lang="LID4096" smtClean="0"/>
              <a:t>04/21/2026</a:t>
            </a:fld>
            <a:endParaRPr lang="en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112198944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E907-6424-4D29-B6F8-5329D426632C}" type="datetime1">
              <a:rPr lang="LID4096" smtClean="0"/>
              <a:t>04/21/2026</a:t>
            </a:fld>
            <a:endParaRPr lang="en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341068103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58277-C0B2-4B6F-82A3-F78EFD6EC3B2}" type="datetime1">
              <a:rPr lang="LID4096" smtClean="0"/>
              <a:t>04/21/2026</a:t>
            </a:fld>
            <a:endParaRPr lang="en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192227445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F170B-5AFA-4EA2-9B8D-659ACA0F68E0}" type="datetime1">
              <a:rPr lang="LID4096" smtClean="0"/>
              <a:t>04/21/2026</a:t>
            </a:fld>
            <a:endParaRPr lang="en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6606220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2837D-248E-46A3-8149-0977D56F4751}" type="datetime1">
              <a:rPr lang="LID4096" smtClean="0"/>
              <a:t>04/21/2026</a:t>
            </a:fld>
            <a:endParaRPr lang="en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2338992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1" Type="http://schemas.openxmlformats.org/officeDocument/2006/relationships/image" Target="../media/image3.png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Picture 7"/>
          <p:cNvPicPr>
            <a:picLocks noChangeAspect="1"/>
          </p:cNvPicPr>
          <p:nvPr/>
        </p:nvPicPr>
        <p:blipFill>
          <a:blip r:embed="rId59">
            <a:alphaModFix amt="64000"/>
          </a:blip>
          <a:stretch>
            <a:fillRect/>
          </a:stretch>
        </p:blipFill>
        <p:spPr>
          <a:xfrm>
            <a:off x="-1322924" y="4001294"/>
            <a:ext cx="3560249" cy="3560251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Rectangle 9"/>
          <p:cNvSpPr/>
          <p:nvPr/>
        </p:nvSpPr>
        <p:spPr>
          <a:xfrm>
            <a:off x="0" y="-2"/>
            <a:ext cx="9144000" cy="365130"/>
          </a:xfrm>
          <a:prstGeom prst="rect">
            <a:avLst/>
          </a:prstGeom>
          <a:gradFill>
            <a:gsLst>
              <a:gs pos="24000">
                <a:srgbClr val="24AD7B"/>
              </a:gs>
              <a:gs pos="100000">
                <a:srgbClr val="62C8D6"/>
              </a:gs>
            </a:gsLst>
            <a:lin ang="4200000"/>
          </a:gra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grpSp>
        <p:nvGrpSpPr>
          <p:cNvPr id="6" name="Group 13"/>
          <p:cNvGrpSpPr/>
          <p:nvPr/>
        </p:nvGrpSpPr>
        <p:grpSpPr>
          <a:xfrm>
            <a:off x="429035" y="46472"/>
            <a:ext cx="4776277" cy="265763"/>
            <a:chOff x="0" y="0"/>
            <a:chExt cx="4776275" cy="265762"/>
          </a:xfrm>
        </p:grpSpPr>
        <p:pic>
          <p:nvPicPr>
            <p:cNvPr id="4" name="Picture 8" descr="Picture 8"/>
            <p:cNvPicPr>
              <a:picLocks noChangeAspect="1"/>
            </p:cNvPicPr>
            <p:nvPr/>
          </p:nvPicPr>
          <p:blipFill>
            <a:blip r:embed="rId60"/>
            <a:srcRect r="56992"/>
            <a:stretch>
              <a:fillRect/>
            </a:stretch>
          </p:blipFill>
          <p:spPr>
            <a:xfrm>
              <a:off x="-1" y="5824"/>
              <a:ext cx="273492" cy="25436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" name="Picture 11" descr="Picture 11"/>
            <p:cNvPicPr>
              <a:picLocks noChangeAspect="1"/>
            </p:cNvPicPr>
            <p:nvPr/>
          </p:nvPicPr>
          <p:blipFill>
            <a:blip r:embed="rId61"/>
            <a:srcRect t="34727" b="36209"/>
            <a:stretch>
              <a:fillRect/>
            </a:stretch>
          </p:blipFill>
          <p:spPr>
            <a:xfrm>
              <a:off x="204273" y="-1"/>
              <a:ext cx="4572003" cy="2657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628650" y="365125"/>
            <a:ext cx="7886700" cy="11963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8" name="Body Level One…"/>
          <p:cNvSpPr txBox="1">
            <a:spLocks noGrp="1"/>
          </p:cNvSpPr>
          <p:nvPr>
            <p:ph type="body" idx="1"/>
          </p:nvPr>
        </p:nvSpPr>
        <p:spPr>
          <a:xfrm>
            <a:off x="628650" y="1561513"/>
            <a:ext cx="7886700" cy="46154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235470" y="6400416"/>
            <a:ext cx="279881" cy="276995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  <p:sldLayoutId id="2147483884" r:id="rId12"/>
    <p:sldLayoutId id="2147483885" r:id="rId13"/>
    <p:sldLayoutId id="2147483886" r:id="rId14"/>
    <p:sldLayoutId id="2147483887" r:id="rId15"/>
    <p:sldLayoutId id="2147483888" r:id="rId16"/>
    <p:sldLayoutId id="2147483889" r:id="rId17"/>
    <p:sldLayoutId id="2147483890" r:id="rId18"/>
    <p:sldLayoutId id="2147483891" r:id="rId19"/>
    <p:sldLayoutId id="2147483892" r:id="rId20"/>
    <p:sldLayoutId id="2147483893" r:id="rId21"/>
    <p:sldLayoutId id="2147483894" r:id="rId22"/>
    <p:sldLayoutId id="2147483895" r:id="rId23"/>
    <p:sldLayoutId id="2147483896" r:id="rId24"/>
    <p:sldLayoutId id="2147483897" r:id="rId25"/>
    <p:sldLayoutId id="2147483898" r:id="rId26"/>
    <p:sldLayoutId id="2147483899" r:id="rId27"/>
    <p:sldLayoutId id="2147483900" r:id="rId28"/>
    <p:sldLayoutId id="2147483901" r:id="rId29"/>
    <p:sldLayoutId id="2147483902" r:id="rId30"/>
    <p:sldLayoutId id="2147483903" r:id="rId31"/>
    <p:sldLayoutId id="2147483904" r:id="rId32"/>
    <p:sldLayoutId id="2147483905" r:id="rId33"/>
    <p:sldLayoutId id="2147483906" r:id="rId34"/>
    <p:sldLayoutId id="2147483907" r:id="rId35"/>
    <p:sldLayoutId id="2147483908" r:id="rId36"/>
    <p:sldLayoutId id="2147483909" r:id="rId37"/>
    <p:sldLayoutId id="2147483910" r:id="rId38"/>
    <p:sldLayoutId id="2147483911" r:id="rId39"/>
    <p:sldLayoutId id="2147483912" r:id="rId40"/>
    <p:sldLayoutId id="2147483913" r:id="rId41"/>
    <p:sldLayoutId id="2147483914" r:id="rId42"/>
    <p:sldLayoutId id="2147483915" r:id="rId43"/>
    <p:sldLayoutId id="2147483916" r:id="rId44"/>
    <p:sldLayoutId id="2147483917" r:id="rId45"/>
    <p:sldLayoutId id="2147483918" r:id="rId46"/>
    <p:sldLayoutId id="2147483919" r:id="rId47"/>
    <p:sldLayoutId id="2147483920" r:id="rId48"/>
    <p:sldLayoutId id="2147483921" r:id="rId49"/>
    <p:sldLayoutId id="2147483922" r:id="rId50"/>
    <p:sldLayoutId id="2147483923" r:id="rId51"/>
    <p:sldLayoutId id="2147483924" r:id="rId52"/>
    <p:sldLayoutId id="2147483925" r:id="rId53"/>
    <p:sldLayoutId id="2147483926" r:id="rId54"/>
    <p:sldLayoutId id="2147483927" r:id="rId55"/>
    <p:sldLayoutId id="2147483928" r:id="rId56"/>
    <p:sldLayoutId id="2147483929" r:id="rId57"/>
  </p:sldLayoutIdLst>
  <p:transition spd="med"/>
  <p:hf hdr="0" ftr="0" dt="0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500" b="1" i="0" u="none" strike="noStrike" cap="none" spc="50" baseline="0">
          <a:solidFill>
            <a:srgbClr val="0680C1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1pPr>
      <a:lvl2pPr marL="706580" marR="0" indent="-24938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2pPr>
      <a:lvl3pPr marL="1188719" marR="0" indent="-27431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3pPr>
      <a:lvl4pPr marL="1676400" marR="0" indent="-3048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4pPr>
      <a:lvl5pPr marL="2133600" marR="0" indent="-3048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5pPr>
      <a:lvl6pPr marL="2590800" marR="0" indent="-3048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6pPr>
      <a:lvl7pPr marL="3048000" marR="0" indent="-3048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7pPr>
      <a:lvl8pPr marL="3505200" marR="0" indent="-3048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8pPr>
      <a:lvl9pPr marL="3962400" marR="0" indent="-3048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400" b="0" i="0" u="none" strike="noStrike" cap="none" spc="0" baseline="0">
          <a:solidFill>
            <a:srgbClr val="666666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AB6526-3CD7-4E48-BD23-E80D4011ED7E}" type="datetime1">
              <a:rPr lang="LID4096" smtClean="0"/>
              <a:t>04/21/2026</a:t>
            </a:fld>
            <a:endParaRPr lang="en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5B0C8B-3181-7149-A1B7-ED009EEE966B}" type="slidenum">
              <a:rPr lang="en-VN" smtClean="0"/>
              <a:t>‹#›</a:t>
            </a:fld>
            <a:endParaRPr lang="en-VN"/>
          </a:p>
        </p:txBody>
      </p:sp>
    </p:spTree>
    <p:extLst>
      <p:ext uri="{BB962C8B-B14F-4D97-AF65-F5344CB8AC3E}">
        <p14:creationId xmlns:p14="http://schemas.microsoft.com/office/powerpoint/2010/main" val="114905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Relationship Id="rId5" Type="http://schemas.openxmlformats.org/officeDocument/2006/relationships/image" Target="../media/image24.emf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Relationship Id="rId5" Type="http://schemas.openxmlformats.org/officeDocument/2006/relationships/image" Target="../media/image26.emf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2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Occh marketing Deck"/>
          <p:cNvSpPr txBox="1">
            <a:spLocks noGrp="1"/>
          </p:cNvSpPr>
          <p:nvPr>
            <p:ph type="title"/>
          </p:nvPr>
        </p:nvSpPr>
        <p:spPr>
          <a:xfrm>
            <a:off x="726244" y="2684461"/>
            <a:ext cx="7691512" cy="155177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877822">
              <a:defRPr sz="4600" cap="all" spc="0">
                <a:latin typeface="Gotham-Bold"/>
                <a:ea typeface="Gotham-Bold"/>
                <a:cs typeface="Gotham-Bold"/>
                <a:sym typeface="Gotham-Bold"/>
              </a:defRPr>
            </a:lvl1pPr>
          </a:lstStyle>
          <a:p>
            <a:r>
              <a:rPr lang="en-US" sz="4400" dirty="0"/>
              <a:t>OHC Spring Symposium Performance trends</a:t>
            </a:r>
            <a:endParaRPr sz="4400" dirty="0"/>
          </a:p>
        </p:txBody>
      </p:sp>
      <p:sp>
        <p:nvSpPr>
          <p:cNvPr id="793" name="Subtitle 2"/>
          <p:cNvSpPr txBox="1"/>
          <p:nvPr/>
        </p:nvSpPr>
        <p:spPr>
          <a:xfrm>
            <a:off x="1177288" y="5246233"/>
            <a:ext cx="6789423" cy="386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4290" tIns="34290" rIns="34290" bIns="34290">
            <a:normAutofit lnSpcReduction="10000"/>
          </a:bodyPr>
          <a:lstStyle>
            <a:lvl1pPr algn="ctr" defTabSz="914400">
              <a:lnSpc>
                <a:spcPct val="90000"/>
              </a:lnSpc>
              <a:spcBef>
                <a:spcPts val="1000"/>
              </a:spcBef>
              <a:defRPr sz="1500">
                <a:solidFill>
                  <a:srgbClr val="FFFFFF"/>
                </a:solidFill>
                <a:latin typeface="Gotham-Book"/>
                <a:ea typeface="Gotham-Book"/>
                <a:cs typeface="Gotham-Book"/>
                <a:sym typeface="Gotham-Book"/>
              </a:defRPr>
            </a:lvl1pPr>
          </a:lstStyle>
          <a:p>
            <a:pPr marL="0" marR="0" lvl="0" indent="0" algn="ctr" defTabSz="914400" rtl="0" eaLnBrk="1" fontAlgn="auto" latinLnBrk="0" hangingPunct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tham-Book"/>
                <a:sym typeface="Gotham-Book"/>
              </a:rPr>
              <a:t>April 22,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tham-Book"/>
                <a:sym typeface="Gotham-Book"/>
              </a:rPr>
              <a:t>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otham-Book"/>
                <a:sym typeface="Gotham-Book"/>
              </a:rPr>
              <a:t>2026</a:t>
            </a:r>
            <a:endParaRPr kumimoji="0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otham-Book"/>
              <a:sym typeface="Gotham-Book"/>
            </a:endParaRPr>
          </a:p>
        </p:txBody>
      </p:sp>
      <p:sp>
        <p:nvSpPr>
          <p:cNvPr id="794" name="Straight Connector 8"/>
          <p:cNvSpPr/>
          <p:nvPr/>
        </p:nvSpPr>
        <p:spPr>
          <a:xfrm>
            <a:off x="4044753" y="2226072"/>
            <a:ext cx="1033898" cy="2"/>
          </a:xfrm>
          <a:prstGeom prst="line">
            <a:avLst/>
          </a:prstGeom>
          <a:ln w="38100">
            <a:solidFill>
              <a:srgbClr val="F6A337"/>
            </a:solidFill>
            <a:miter/>
          </a:ln>
        </p:spPr>
        <p:txBody>
          <a:bodyPr lIns="45718" tIns="45718" rIns="45718" bIns="45718"/>
          <a:lstStyle/>
          <a:p>
            <a:pPr marL="0" marR="0" lvl="0" indent="0" algn="l" defTabSz="4572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95" name="OCCH_FinalLogo_White.png" descr="OCCH_FinalLogo_Whit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499" y="1225352"/>
            <a:ext cx="1355002" cy="54858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B6250-BA15-EAB0-CE38-BCFCBF290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00DC53-0676-1F38-7EE4-02EC50DC5C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3FC7C7-C019-BF7E-DF7F-EC9659F9AA19}"/>
              </a:ext>
            </a:extLst>
          </p:cNvPr>
          <p:cNvSpPr txBox="1"/>
          <p:nvPr/>
        </p:nvSpPr>
        <p:spPr>
          <a:xfrm>
            <a:off x="648759" y="2201356"/>
            <a:ext cx="7330810" cy="4283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Studied audited financials of set pool of properties actively reporting between 2021 and 2025</a:t>
            </a:r>
          </a:p>
          <a:p>
            <a:pPr marL="214313" indent="-214313">
              <a:lnSpc>
                <a:spcPct val="150000"/>
              </a:lnSpc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Methodology allowed for ‘same store’ comparison within the 5-year period</a:t>
            </a:r>
            <a:endParaRPr kumimoji="0" lang="en-US" sz="1700" b="0" i="0" u="none" strike="noStrike" kern="1200" cap="none" spc="0" normalizeH="0" baseline="3000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Data pool included 462 properties representing 27,759 Units across 6 states</a:t>
            </a:r>
          </a:p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700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Study encompasses 87 unique managing agents</a:t>
            </a:r>
          </a:p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671513" marR="0" lvl="1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marR="0" lvl="0" indent="-214313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VN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DDBC73F-5207-428C-BEF5-FCF5AE3619C2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9B49A2-4F0A-DF52-E48E-6DE89E59A718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6C7182-F051-BF00-A819-9C33EDBCDA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17F9E76-8FAB-4A82-99DE-8C6EE5D284C0}"/>
              </a:ext>
            </a:extLst>
          </p:cNvPr>
          <p:cNvSpPr txBox="1"/>
          <p:nvPr/>
        </p:nvSpPr>
        <p:spPr>
          <a:xfrm>
            <a:off x="535480" y="762224"/>
            <a:ext cx="5288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Special Analysis Update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FF8D75B-222B-4F5D-E67D-C5B33F28E4ED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CB048AB-2E0A-9E9B-5405-6F29086CE9B8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2021 thru 2025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D44B7-8055-D655-BA3F-5E5BAB8C3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2</a:t>
            </a:fld>
            <a:endParaRPr lang="en-VN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38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7A476-3FFA-5B2B-DFA4-8B576276F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AE6982-D46A-B780-776D-734E92D047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034FA9E-2A28-3D7C-197B-387D1F30DE79}"/>
              </a:ext>
            </a:extLst>
          </p:cNvPr>
          <p:cNvSpPr txBox="1"/>
          <p:nvPr/>
        </p:nvSpPr>
        <p:spPr>
          <a:xfrm>
            <a:off x="6186788" y="1739212"/>
            <a:ext cx="2842905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Portfolio-wide occupancy was nearly at all time high in 2019/2020</a:t>
            </a:r>
          </a:p>
          <a:p>
            <a:pPr marR="0" lvl="0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Steady decline to 14 year low in 2024</a:t>
            </a:r>
          </a:p>
          <a:p>
            <a:pPr>
              <a:buClr>
                <a:srgbClr val="F6A337"/>
              </a:buClr>
              <a:defRPr/>
            </a:pP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60% of properties occupancy decreased </a:t>
            </a:r>
            <a:r>
              <a:rPr lang="en-US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over five-year </a:t>
            </a: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period</a:t>
            </a: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endParaRPr kumimoji="0" lang="en-VN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7B3951C-5160-D84C-BAE0-9F5AB07F3A53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FE9ED3-7B9A-5BF0-6559-8A6AB788B7AF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BDD726C-60ED-ACEB-C8C7-A64B9BE37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D934DC7-CEBB-62FF-8850-C14732B34254}"/>
              </a:ext>
            </a:extLst>
          </p:cNvPr>
          <p:cNvSpPr txBox="1"/>
          <p:nvPr/>
        </p:nvSpPr>
        <p:spPr>
          <a:xfrm>
            <a:off x="535480" y="762224"/>
            <a:ext cx="5288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Physical Occupancy Trends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AA77FF2-E840-2E1C-08F3-E09121B10530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5347492-1BAB-77F9-C43E-755F85C4D821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All 462 Properties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F5FA73-D047-0854-9715-C5D881D87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3</a:t>
            </a:fld>
            <a:endParaRPr lang="en-VN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97E9B24-DA68-6F3B-7534-75D3FB875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148" y="2109223"/>
            <a:ext cx="5309441" cy="318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086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90219-F77E-8B27-6CA6-DCD9D6F79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5FDB9B-F325-33ED-304A-57461E32F9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0F1D563-00D0-D5C7-0FC7-52C2FBACC678}"/>
              </a:ext>
            </a:extLst>
          </p:cNvPr>
          <p:cNvSpPr txBox="1"/>
          <p:nvPr/>
        </p:nvSpPr>
        <p:spPr>
          <a:xfrm>
            <a:off x="6186788" y="1739212"/>
            <a:ext cx="2842905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2025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OpEx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 increased  35.7% from 2021 (proforma expectation was 12.6%)</a:t>
            </a:r>
          </a:p>
          <a:p>
            <a:pPr marR="0" lvl="0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2025 PUPA </a:t>
            </a:r>
            <a:r>
              <a:rPr lang="en-US" dirty="0" err="1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OpEx</a:t>
            </a: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 was $8,596</a:t>
            </a:r>
          </a:p>
          <a:p>
            <a:pPr>
              <a:buClr>
                <a:srgbClr val="F6A337"/>
              </a:buClr>
              <a:defRPr/>
            </a:pP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2021 PUPA </a:t>
            </a:r>
            <a:r>
              <a:rPr lang="en-US" dirty="0" err="1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OpEx</a:t>
            </a: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 was $6,333</a:t>
            </a: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endParaRPr kumimoji="0" lang="en-VN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45197FC-AD84-B493-FCDD-40ED27DB1B8C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33ABF8-C63A-049B-E3BB-822FB901A0F2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401ADD6-D307-F1B1-E816-E58C776B8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03428F0-F8FC-C578-E3E6-01229F5BA78B}"/>
              </a:ext>
            </a:extLst>
          </p:cNvPr>
          <p:cNvSpPr txBox="1"/>
          <p:nvPr/>
        </p:nvSpPr>
        <p:spPr>
          <a:xfrm>
            <a:off x="535480" y="762224"/>
            <a:ext cx="5288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PUPA </a:t>
            </a:r>
            <a:r>
              <a:rPr lang="en-US" sz="3200" b="1" dirty="0" err="1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OpEx</a:t>
            </a: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 Trends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F0B3E5F-FB44-4DFD-F483-B070E904C8DC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6D306B37-E5F0-845C-D318-30D16AAE677E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All 462 Properties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FFDA6C-6DD4-CDBC-737A-4B17C713B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4</a:t>
            </a:fld>
            <a:endParaRPr lang="en-VN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824A03-C03C-5B6B-FA5F-965732F371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416" y="2176192"/>
            <a:ext cx="5271973" cy="296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0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B56A01-AC81-7822-D492-468022FF52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D9C37F-B02C-786C-6F8D-8BE71AE011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4636CE-D9A6-8D41-BAD0-D8CCD26AF6AE}"/>
              </a:ext>
            </a:extLst>
          </p:cNvPr>
          <p:cNvSpPr txBox="1"/>
          <p:nvPr/>
        </p:nvSpPr>
        <p:spPr>
          <a:xfrm>
            <a:off x="6008195" y="1885047"/>
            <a:ext cx="284290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Elderly continues to have lowest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OpEx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671513" lvl="1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Less turnover</a:t>
            </a:r>
          </a:p>
          <a:p>
            <a:pPr marL="671513" lvl="1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Fewer occupants</a:t>
            </a:r>
          </a:p>
          <a:p>
            <a:pPr marR="0" lvl="0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Service Enriched Housing remains most expensive</a:t>
            </a:r>
          </a:p>
          <a:p>
            <a:pPr marL="671513" lvl="1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Property pd utilities</a:t>
            </a:r>
          </a:p>
          <a:p>
            <a:pPr marL="671513" lvl="1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Cost of Supportive Services sometimes included</a:t>
            </a:r>
          </a:p>
          <a:p>
            <a:pPr>
              <a:buClr>
                <a:srgbClr val="F6A337"/>
              </a:buClr>
              <a:defRPr/>
            </a:pP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endParaRPr kumimoji="0" lang="en-VN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7B5F22-525D-ED1D-415D-3E330331AB16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FE5299-D802-1D76-69C3-FEE07270D0E7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0360D7B-EBE7-842A-5CE0-C410D957E7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E7FA371-B708-6D09-7DBA-E39B8F0E5127}"/>
              </a:ext>
            </a:extLst>
          </p:cNvPr>
          <p:cNvSpPr txBox="1"/>
          <p:nvPr/>
        </p:nvSpPr>
        <p:spPr>
          <a:xfrm>
            <a:off x="535480" y="762224"/>
            <a:ext cx="5288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PUPA </a:t>
            </a:r>
            <a:r>
              <a:rPr lang="en-US" sz="3200" b="1" dirty="0" err="1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OpEx</a:t>
            </a: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 by Tenancy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81BBE12-F75F-9791-ED44-52FE76746945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374288B-DCA7-A112-E487-800ED94FD957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All 462 Properties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2EF444-780B-4DF1-FA63-2CCD8AC1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5</a:t>
            </a:fld>
            <a:endParaRPr lang="en-VN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ABD3A8-93DF-C91C-2046-EFDE3D321F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058" y="2006988"/>
            <a:ext cx="4617720" cy="26356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B3860EE-37CC-CC60-10B1-C8062A8E61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058" y="4692180"/>
            <a:ext cx="461772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60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5B171-6B39-0575-F613-D0CA4AE51C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96F17D-6DD0-A79E-EB5E-60FB8F9595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7CC9D3-C0E9-A548-C505-50572B2A4A61}"/>
              </a:ext>
            </a:extLst>
          </p:cNvPr>
          <p:cNvSpPr txBox="1"/>
          <p:nvPr/>
        </p:nvSpPr>
        <p:spPr>
          <a:xfrm>
            <a:off x="6097374" y="2148749"/>
            <a:ext cx="284290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Rent growth increased dramatically beginning in 2023</a:t>
            </a:r>
          </a:p>
          <a:p>
            <a:pPr marR="0" lvl="0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Average annual increase – 4.8%</a:t>
            </a:r>
          </a:p>
          <a:p>
            <a:pPr>
              <a:buClr>
                <a:srgbClr val="F6A337"/>
              </a:buClr>
              <a:defRPr/>
            </a:pP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endParaRPr kumimoji="0" lang="en-VN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B30CB2-4114-104B-4658-9FFF75B5CA2A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99B846-2548-1BF6-941F-2F6D848E2351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BD59754-8EC1-11DD-E8D7-DFB267B6CF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1D2F1B2-9DB5-7B6D-5C97-112088169860}"/>
              </a:ext>
            </a:extLst>
          </p:cNvPr>
          <p:cNvSpPr txBox="1"/>
          <p:nvPr/>
        </p:nvSpPr>
        <p:spPr>
          <a:xfrm>
            <a:off x="535479" y="762224"/>
            <a:ext cx="6036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Growth in Gross Rental Income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69F2B36-2990-E80F-6E61-F060EE58FB83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9909294-355C-A992-108D-54A011CCDA0A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All 462 Properties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24499D-ADA4-35E0-65FC-872EA061B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6</a:t>
            </a:fld>
            <a:endParaRPr lang="en-VN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AF8341-B207-AADC-0913-13BBF0A419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294" y="3089744"/>
            <a:ext cx="4964961" cy="298823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D1A7FE1-34ED-4719-E542-6C5D77C927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614" y="1880714"/>
            <a:ext cx="5318760" cy="111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567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6D95D-C191-5773-6A58-1835EFDC6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3C84B6-C40D-66EE-A5B3-159F1F744A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98AEB96-0E31-AC53-17D4-6E46D3D24005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C77717-26DB-28BF-20E8-45FA23C19B7B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99EEDD9-D347-C0BD-9AEB-5B0F52A21E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4FBF627-E2FE-6BAE-4730-E05EDCD7B782}"/>
              </a:ext>
            </a:extLst>
          </p:cNvPr>
          <p:cNvSpPr txBox="1"/>
          <p:nvPr/>
        </p:nvSpPr>
        <p:spPr>
          <a:xfrm>
            <a:off x="535479" y="762224"/>
            <a:ext cx="6036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DCR Trends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832AAEE-1B61-6F55-DA61-9C9CBC2EA84E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53A95515-D004-88EE-9325-AD4CE83C4291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All 462 Properties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2107FE-B318-C88D-4CFB-15FDA5908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7</a:t>
            </a:fld>
            <a:endParaRPr lang="en-VN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2917B50-4951-99D1-4C88-9223ABF83E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681" y="2055730"/>
            <a:ext cx="6100644" cy="366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182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C81DF7-5E71-7FB3-7640-B7A944DE3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0AF752-C24E-203E-9519-DE1844876E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8FDD13-6292-D795-8A08-F4355EEDD63E}"/>
              </a:ext>
            </a:extLst>
          </p:cNvPr>
          <p:cNvSpPr txBox="1"/>
          <p:nvPr/>
        </p:nvSpPr>
        <p:spPr>
          <a:xfrm>
            <a:off x="6186788" y="1739212"/>
            <a:ext cx="2842905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OpEx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 continues to outpace rent growth</a:t>
            </a:r>
          </a:p>
          <a:p>
            <a:pPr marR="0" lvl="0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Insurance premiums continuing to substantially increase</a:t>
            </a:r>
          </a:p>
          <a:p>
            <a:pPr>
              <a:buClr>
                <a:srgbClr val="F6A337"/>
              </a:buClr>
              <a:defRPr/>
            </a:pP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Tenant receivables remain high in despite increase in Bad Debt expense</a:t>
            </a: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endParaRPr kumimoji="0" lang="en-VN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E6EA70C-3E40-DBBB-61E0-0FFB01EE2FEB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B5B0F0-6FCA-CD42-B9D6-20D5147F88BD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2718ACB-B0E1-DF94-6C48-1CEA05F77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765FFC4-D854-A6BE-309D-DCDD01667E51}"/>
              </a:ext>
            </a:extLst>
          </p:cNvPr>
          <p:cNvSpPr txBox="1"/>
          <p:nvPr/>
        </p:nvSpPr>
        <p:spPr>
          <a:xfrm>
            <a:off x="535479" y="762224"/>
            <a:ext cx="6036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Summary of Findings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8A2CA46-1FB3-B12C-C55D-CF7957BDA266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02E2903-2168-FBE4-8D2B-5385ABDF8B4E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All 462 Properties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1BB2F0-F08B-F905-A46C-737EADA18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8</a:t>
            </a:fld>
            <a:endParaRPr lang="en-VN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7EBEBEC-1008-F7A1-5789-D75A96A2D7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729" y="1936316"/>
            <a:ext cx="3852686" cy="382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330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C486E-4198-98C9-3BF3-A57F53F92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267892-9774-D0B6-7D66-B9AD129C05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0000"/>
          </a:blip>
          <a:srcRect l="19006"/>
          <a:stretch/>
        </p:blipFill>
        <p:spPr>
          <a:xfrm>
            <a:off x="0" y="0"/>
            <a:ext cx="9144000" cy="63599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84DDE7-DD2E-CFCF-22AD-92728997B22F}"/>
              </a:ext>
            </a:extLst>
          </p:cNvPr>
          <p:cNvSpPr txBox="1"/>
          <p:nvPr/>
        </p:nvSpPr>
        <p:spPr>
          <a:xfrm>
            <a:off x="710957" y="2108726"/>
            <a:ext cx="651851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marR="0" lvl="0" indent="-214313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Staffing continues to be leading issue relating to property performance</a:t>
            </a:r>
          </a:p>
          <a:p>
            <a:pPr marL="671513" lvl="1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Property</a:t>
            </a:r>
          </a:p>
          <a:p>
            <a:pPr marL="671513" lvl="1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E8E8E8">
                    <a:lumMod val="25000"/>
                  </a:srgb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Regulatory</a:t>
            </a:r>
          </a:p>
          <a:p>
            <a:pPr marR="0" lvl="0" algn="l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F6A337"/>
              </a:buClr>
              <a:buSzTx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Rent growth still lagging </a:t>
            </a:r>
            <a:r>
              <a:rPr lang="en-US" dirty="0" err="1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OpEx</a:t>
            </a: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 growth</a:t>
            </a:r>
          </a:p>
          <a:p>
            <a:pPr>
              <a:buClr>
                <a:srgbClr val="F6A337"/>
              </a:buClr>
              <a:defRPr/>
            </a:pP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Bad Debt and Insurance continue to be the largest drag on </a:t>
            </a:r>
            <a:r>
              <a:rPr lang="en-US" dirty="0" err="1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OpEx</a:t>
            </a: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>
              <a:buClr>
                <a:srgbClr val="F6A337"/>
              </a:buClr>
              <a:defRPr/>
            </a:pPr>
            <a:endParaRPr lang="en-US" dirty="0">
              <a:solidFill>
                <a:srgbClr val="E8E8E8">
                  <a:lumMod val="25000"/>
                </a:srgbClr>
              </a:solidFill>
              <a:latin typeface="Gotham" pitchFamily="2" charset="0"/>
              <a:cs typeface="Gotham" pitchFamily="2" charset="0"/>
            </a:endParaRP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rgbClr val="E8E8E8">
                    <a:lumMod val="25000"/>
                  </a:srgbClr>
                </a:solidFill>
                <a:latin typeface="Gotham" pitchFamily="2" charset="0"/>
                <a:cs typeface="Gotham" pitchFamily="2" charset="0"/>
              </a:rPr>
              <a:t>A large gulf remains between OCAF and Budget based properties</a:t>
            </a:r>
          </a:p>
          <a:p>
            <a:pPr marL="214313" indent="-214313">
              <a:buClr>
                <a:srgbClr val="F6A337"/>
              </a:buClr>
              <a:buFont typeface="Arial" panose="020B0604020202020204" pitchFamily="34" charset="0"/>
              <a:buChar char="•"/>
              <a:defRPr/>
            </a:pPr>
            <a:endParaRPr kumimoji="0" lang="en-VN" sz="1400" b="0" i="0" u="none" strike="noStrike" kern="1200" cap="none" spc="0" normalizeH="0" baseline="0" noProof="0" dirty="0">
              <a:ln>
                <a:noFill/>
              </a:ln>
              <a:solidFill>
                <a:srgbClr val="E8E8E8">
                  <a:lumMod val="25000"/>
                </a:srgb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DEAF549-E206-984E-A908-ECE024E4D7F5}"/>
              </a:ext>
            </a:extLst>
          </p:cNvPr>
          <p:cNvSpPr/>
          <p:nvPr/>
        </p:nvSpPr>
        <p:spPr>
          <a:xfrm>
            <a:off x="0" y="6230095"/>
            <a:ext cx="9144000" cy="633943"/>
          </a:xfrm>
          <a:prstGeom prst="rect">
            <a:avLst/>
          </a:prstGeom>
          <a:solidFill>
            <a:srgbClr val="0875B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VN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D224FB-A958-3F8B-B1D7-FF882A0FC204}"/>
              </a:ext>
            </a:extLst>
          </p:cNvPr>
          <p:cNvSpPr txBox="1"/>
          <p:nvPr/>
        </p:nvSpPr>
        <p:spPr>
          <a:xfrm>
            <a:off x="535480" y="6424630"/>
            <a:ext cx="2648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EAE9E8"/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Portfolio Trends &amp; Update</a:t>
            </a:r>
            <a:endParaRPr kumimoji="0" lang="en-VN" sz="1000" b="0" i="0" u="none" strike="noStrike" kern="1200" cap="none" spc="0" normalizeH="0" baseline="0" noProof="0" dirty="0">
              <a:ln>
                <a:noFill/>
              </a:ln>
              <a:solidFill>
                <a:srgbClr val="EAE9E8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9FFF4D7-1471-58C3-8BC0-3AFC391A0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1064" y="674087"/>
            <a:ext cx="967456" cy="39103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9F688D-EB85-0906-ABF1-22C5754DDEE7}"/>
              </a:ext>
            </a:extLst>
          </p:cNvPr>
          <p:cNvSpPr txBox="1"/>
          <p:nvPr/>
        </p:nvSpPr>
        <p:spPr>
          <a:xfrm>
            <a:off x="535479" y="762224"/>
            <a:ext cx="60367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875B7"/>
                </a:solidFill>
                <a:latin typeface="Gotham" pitchFamily="2" charset="0"/>
                <a:cs typeface="Gotham" pitchFamily="2" charset="0"/>
              </a:rPr>
              <a:t>Key Takeaways</a:t>
            </a:r>
            <a:endParaRPr kumimoji="0" lang="en-VN" sz="3200" b="1" i="0" u="none" strike="noStrike" kern="1200" cap="none" spc="0" normalizeH="0" baseline="0" noProof="0" dirty="0">
              <a:ln>
                <a:noFill/>
              </a:ln>
              <a:solidFill>
                <a:srgbClr val="0875B7"/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A0F5459-790A-A600-0D02-89C3A49D255C}"/>
              </a:ext>
            </a:extLst>
          </p:cNvPr>
          <p:cNvCxnSpPr>
            <a:cxnSpLocks/>
          </p:cNvCxnSpPr>
          <p:nvPr/>
        </p:nvCxnSpPr>
        <p:spPr>
          <a:xfrm>
            <a:off x="648760" y="1346999"/>
            <a:ext cx="0" cy="550571"/>
          </a:xfrm>
          <a:prstGeom prst="line">
            <a:avLst/>
          </a:prstGeom>
          <a:ln w="38100">
            <a:solidFill>
              <a:srgbClr val="F6A337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9FEB08CC-9817-0CFC-2D2C-2FB8A95532B6}"/>
              </a:ext>
            </a:extLst>
          </p:cNvPr>
          <p:cNvSpPr txBox="1"/>
          <p:nvPr/>
        </p:nvSpPr>
        <p:spPr>
          <a:xfrm>
            <a:off x="778614" y="1415968"/>
            <a:ext cx="59015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otham" pitchFamily="2" charset="0"/>
                <a:ea typeface="+mn-ea"/>
                <a:cs typeface="Gotham" pitchFamily="2" charset="0"/>
              </a:rPr>
              <a:t>Summary Analysis</a:t>
            </a:r>
            <a:endParaRPr kumimoji="0" lang="en-V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Gotham" pitchFamily="2" charset="0"/>
              <a:ea typeface="+mn-ea"/>
              <a:cs typeface="Gotham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B9938E-C366-61FE-D7B9-622C7BC1C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B0C8B-3181-7149-A1B7-ED009EEE966B}" type="slidenum">
              <a:rPr lang="en-VN" smtClean="0">
                <a:solidFill>
                  <a:schemeClr val="bg1"/>
                </a:solidFill>
              </a:rPr>
              <a:t>9</a:t>
            </a:fld>
            <a:endParaRPr lang="en-VN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044247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3_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9e2ac79-1990-4bc0-a532-01229f90c27c">
      <Terms xmlns="http://schemas.microsoft.com/office/infopath/2007/PartnerControls"/>
    </lcf76f155ced4ddcb4097134ff3c332f>
    <TaxCatchAll xmlns="bd15b337-ab84-4675-80eb-4201be6aaa2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CC531360EF66498FBA0D23EA0C6A0F" ma:contentTypeVersion="17" ma:contentTypeDescription="Create a new document." ma:contentTypeScope="" ma:versionID="fd1f05252380a491605024e7c5376904">
  <xsd:schema xmlns:xsd="http://www.w3.org/2001/XMLSchema" xmlns:xs="http://www.w3.org/2001/XMLSchema" xmlns:p="http://schemas.microsoft.com/office/2006/metadata/properties" xmlns:ns2="79e2ac79-1990-4bc0-a532-01229f90c27c" xmlns:ns3="bd15b337-ab84-4675-80eb-4201be6aaa2e" targetNamespace="http://schemas.microsoft.com/office/2006/metadata/properties" ma:root="true" ma:fieldsID="9dc067d92b44280a1652705f775a5f6a" ns2:_="" ns3:_="">
    <xsd:import namespace="79e2ac79-1990-4bc0-a532-01229f90c27c"/>
    <xsd:import namespace="bd15b337-ab84-4675-80eb-4201be6aaa2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e2ac79-1990-4bc0-a532-01229f90c2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d02b6c5-3c43-44ee-8a6f-23ebb8ebe62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15b337-ab84-4675-80eb-4201be6aaa2e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c2fc237-5119-4a00-8e47-2413164a4561}" ma:internalName="TaxCatchAll" ma:showField="CatchAllData" ma:web="bd15b337-ab84-4675-80eb-4201be6aaa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0AF1A4-8784-4123-B976-E18E667005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BD4D94-A181-4C75-AF33-D6A63E047D96}">
  <ds:schemaRefs>
    <ds:schemaRef ds:uri="http://purl.org/dc/dcmitype/"/>
    <ds:schemaRef ds:uri="79e2ac79-1990-4bc0-a532-01229f90c27c"/>
    <ds:schemaRef ds:uri="http://purl.org/dc/elements/1.1/"/>
    <ds:schemaRef ds:uri="http://schemas.microsoft.com/office/2006/metadata/properties"/>
    <ds:schemaRef ds:uri="http://www.w3.org/XML/1998/namespace"/>
    <ds:schemaRef ds:uri="bd15b337-ab84-4675-80eb-4201be6aaa2e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BE4699A2-D4B4-4614-AA08-400485AB21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e2ac79-1990-4bc0-a532-01229f90c27c"/>
    <ds:schemaRef ds:uri="bd15b337-ab84-4675-80eb-4201be6aaa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12864</TotalTime>
  <Words>293</Words>
  <Application>Microsoft Office PowerPoint</Application>
  <PresentationFormat>On-screen Show 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Gotham</vt:lpstr>
      <vt:lpstr>Gotham-Book</vt:lpstr>
      <vt:lpstr>2_Office Theme</vt:lpstr>
      <vt:lpstr>3_Office Theme</vt:lpstr>
      <vt:lpstr>OHC Spring Symposium Performance trends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Ohio Capital Corporation for Housing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Ohio Real Estate Valuation Update</dc:title>
  <dc:creator>Tony DiBlasi</dc:creator>
  <cp:lastModifiedBy>Sam Merkle</cp:lastModifiedBy>
  <cp:revision>805</cp:revision>
  <cp:lastPrinted>2026-03-16T15:38:30Z</cp:lastPrinted>
  <dcterms:created xsi:type="dcterms:W3CDTF">2024-03-17T21:21:12Z</dcterms:created>
  <dcterms:modified xsi:type="dcterms:W3CDTF">2026-04-21T18:55:39Z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0x010100A2CC531360EF66498FBA0D23EA0C6A0F</vt:lpwstr>
  </property>
  <property fmtid="{D5CDD505-2E9C-101B-9397-08002B2CF9AE}" pid="3" name="MediaServiceImageTags">
    <vt:lpwstr/>
  </property>
</Properties>
</file>