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5"/>
  </p:sldMasterIdLst>
  <p:notesMasterIdLst>
    <p:notesMasterId r:id="rId17"/>
  </p:notesMasterIdLst>
  <p:handoutMasterIdLst>
    <p:handoutMasterId r:id="rId18"/>
  </p:handoutMasterIdLst>
  <p:sldIdLst>
    <p:sldId id="299" r:id="rId6"/>
    <p:sldId id="300" r:id="rId7"/>
    <p:sldId id="305" r:id="rId8"/>
    <p:sldId id="314" r:id="rId9"/>
    <p:sldId id="303" r:id="rId10"/>
    <p:sldId id="313" r:id="rId11"/>
    <p:sldId id="315" r:id="rId12"/>
    <p:sldId id="316" r:id="rId13"/>
    <p:sldId id="310" r:id="rId14"/>
    <p:sldId id="311" r:id="rId15"/>
    <p:sldId id="312" r:id="rId16"/>
  </p:sldIdLst>
  <p:sldSz cx="9144000" cy="6858000" type="screen4x3"/>
  <p:notesSz cx="6858000" cy="9144000"/>
  <p:embeddedFontLst>
    <p:embeddedFont>
      <p:font typeface="Montserrat" panose="00000500000000000000" pitchFamily="2" charset="0"/>
      <p:regular r:id="rId19"/>
      <p:bold r:id="rId20"/>
      <p:italic r:id="rId21"/>
      <p:boldItalic r:id="rId22"/>
    </p:embeddedFont>
    <p:embeddedFont>
      <p:font typeface="Montserrat Medium" panose="00000600000000000000" pitchFamily="2" charset="0"/>
      <p:regular r:id="rId23"/>
      <p:italic r:id="rId24"/>
    </p:embeddedFont>
    <p:embeddedFont>
      <p:font typeface="Montserrat SemiBold" panose="00000700000000000000" pitchFamily="2" charset="0"/>
      <p:bold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0F9C478-9AB5-4552-EFF3-8BF8ADD5A003}" name="Roys, Jonathan" initials="JR" userId="S::Jonathan.Roys@lument.com::aa5c4e0b-e846-47d9-b690-67cd679f960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F1F1"/>
    <a:srgbClr val="C2C6CF"/>
    <a:srgbClr val="0CB4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85872" autoAdjust="0"/>
  </p:normalViewPr>
  <p:slideViewPr>
    <p:cSldViewPr snapToGrid="0">
      <p:cViewPr varScale="1">
        <p:scale>
          <a:sx n="112" d="100"/>
          <a:sy n="112" d="100"/>
        </p:scale>
        <p:origin x="1566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2976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font" Target="fonts/font2.fntdata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font" Target="fonts/font6.fntdata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font" Target="fonts/font5.fntdata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font" Target="fonts/font1.fntdata"/><Relationship Id="rId31" Type="http://schemas.microsoft.com/office/2018/10/relationships/authors" Target="author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font" Target="fonts/font4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4" Type="http://schemas.openxmlformats.org/officeDocument/2006/relationships/image" Target="../media/image19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4" Type="http://schemas.openxmlformats.org/officeDocument/2006/relationships/image" Target="../media/image1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B744D4-1B70-474F-A2DD-248A8DEEBDD1}" type="doc">
      <dgm:prSet loTypeId="urn:microsoft.com/office/officeart/2016/7/layout/BasicLinearProcessNumbered" loCatId="process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96CCC35-C3C6-4DB3-BE92-D6810DEB3330}">
      <dgm:prSet/>
      <dgm:spPr/>
      <dgm:t>
        <a:bodyPr/>
        <a:lstStyle/>
        <a:p>
          <a:r>
            <a:rPr lang="en-US" baseline="0" dirty="0"/>
            <a:t>Underwrite expenses conservatively.</a:t>
          </a:r>
          <a:endParaRPr lang="en-US" dirty="0"/>
        </a:p>
      </dgm:t>
    </dgm:pt>
    <dgm:pt modelId="{78D50E4B-38D3-424B-851E-C7E00F7557A1}" type="sibTrans" cxnId="{394FE8CE-733F-46D9-B543-F0103520698D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8CECD34F-A46F-4953-B3C6-C0B6B419B53B}" type="parTrans" cxnId="{394FE8CE-733F-46D9-B543-F0103520698D}">
      <dgm:prSet/>
      <dgm:spPr/>
      <dgm:t>
        <a:bodyPr/>
        <a:lstStyle/>
        <a:p>
          <a:endParaRPr lang="en-US"/>
        </a:p>
      </dgm:t>
    </dgm:pt>
    <dgm:pt modelId="{4085107B-4D29-4D3B-994D-BA4923C69D88}">
      <dgm:prSet/>
      <dgm:spPr/>
      <dgm:t>
        <a:bodyPr/>
        <a:lstStyle/>
        <a:p>
          <a:r>
            <a:rPr lang="en-US" dirty="0"/>
            <a:t>Create a contingency plan for lease-up issues.</a:t>
          </a:r>
        </a:p>
      </dgm:t>
    </dgm:pt>
    <dgm:pt modelId="{3974D196-71E1-4AAE-B070-64F25ECE8788}" type="parTrans" cxnId="{C29923C5-E105-4E76-BA13-691AA7746BA3}">
      <dgm:prSet/>
      <dgm:spPr/>
      <dgm:t>
        <a:bodyPr/>
        <a:lstStyle/>
        <a:p>
          <a:endParaRPr lang="en-US"/>
        </a:p>
      </dgm:t>
    </dgm:pt>
    <dgm:pt modelId="{C01D6FF6-1AE0-4E95-AF7E-CE841D5E5F94}" type="sibTrans" cxnId="{C29923C5-E105-4E76-BA13-691AA7746BA3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48E24F74-7847-4805-B544-7852F64B35D2}">
      <dgm:prSet/>
      <dgm:spPr/>
      <dgm:t>
        <a:bodyPr/>
        <a:lstStyle/>
        <a:p>
          <a:r>
            <a:rPr lang="en-US" baseline="0" dirty="0"/>
            <a:t>Focus on staffing operations.</a:t>
          </a:r>
          <a:endParaRPr lang="en-US" dirty="0"/>
        </a:p>
      </dgm:t>
    </dgm:pt>
    <dgm:pt modelId="{E0D7AFD0-5E2D-4A85-8A09-3D347C73083E}" type="parTrans" cxnId="{76D14E63-FBF4-4B61-AF2A-1048D13C015A}">
      <dgm:prSet/>
      <dgm:spPr/>
      <dgm:t>
        <a:bodyPr/>
        <a:lstStyle/>
        <a:p>
          <a:endParaRPr lang="en-US"/>
        </a:p>
      </dgm:t>
    </dgm:pt>
    <dgm:pt modelId="{F3851459-1D33-4D77-A075-3CFB1FADB3CA}" type="sibTrans" cxnId="{76D14E63-FBF4-4B61-AF2A-1048D13C015A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4B08E713-B855-41ED-9588-2050FDA86E5C}" type="pres">
      <dgm:prSet presAssocID="{5AB744D4-1B70-474F-A2DD-248A8DEEBDD1}" presName="Name0" presStyleCnt="0">
        <dgm:presLayoutVars>
          <dgm:animLvl val="lvl"/>
          <dgm:resizeHandles val="exact"/>
        </dgm:presLayoutVars>
      </dgm:prSet>
      <dgm:spPr/>
    </dgm:pt>
    <dgm:pt modelId="{8B2E001A-4EC2-40A6-8B74-BD2F42E05739}" type="pres">
      <dgm:prSet presAssocID="{48E24F74-7847-4805-B544-7852F64B35D2}" presName="compositeNode" presStyleCnt="0">
        <dgm:presLayoutVars>
          <dgm:bulletEnabled val="1"/>
        </dgm:presLayoutVars>
      </dgm:prSet>
      <dgm:spPr/>
    </dgm:pt>
    <dgm:pt modelId="{78C3FB6A-319D-49DB-BEED-4CCF8194E14D}" type="pres">
      <dgm:prSet presAssocID="{48E24F74-7847-4805-B544-7852F64B35D2}" presName="bgRect" presStyleLbl="bgAccFollowNode1" presStyleIdx="0" presStyleCnt="3"/>
      <dgm:spPr/>
    </dgm:pt>
    <dgm:pt modelId="{E0E866AE-D6DA-4EC3-85B3-42CE1080BF7A}" type="pres">
      <dgm:prSet presAssocID="{F3851459-1D33-4D77-A075-3CFB1FADB3CA}" presName="sibTransNodeCircle" presStyleLbl="alignNode1" presStyleIdx="0" presStyleCnt="6">
        <dgm:presLayoutVars>
          <dgm:chMax val="0"/>
          <dgm:bulletEnabled/>
        </dgm:presLayoutVars>
      </dgm:prSet>
      <dgm:spPr/>
    </dgm:pt>
    <dgm:pt modelId="{79BF4BFE-903D-473F-9A6E-3F8C307A3F57}" type="pres">
      <dgm:prSet presAssocID="{48E24F74-7847-4805-B544-7852F64B35D2}" presName="bottomLine" presStyleLbl="alignNode1" presStyleIdx="1" presStyleCnt="6">
        <dgm:presLayoutVars/>
      </dgm:prSet>
      <dgm:spPr/>
    </dgm:pt>
    <dgm:pt modelId="{200606F6-660C-419F-9A0F-9B41D38EDD0C}" type="pres">
      <dgm:prSet presAssocID="{48E24F74-7847-4805-B544-7852F64B35D2}" presName="nodeText" presStyleLbl="bgAccFollowNode1" presStyleIdx="0" presStyleCnt="3">
        <dgm:presLayoutVars>
          <dgm:bulletEnabled val="1"/>
        </dgm:presLayoutVars>
      </dgm:prSet>
      <dgm:spPr/>
    </dgm:pt>
    <dgm:pt modelId="{5820C93A-3632-453A-A581-492EE6315009}" type="pres">
      <dgm:prSet presAssocID="{F3851459-1D33-4D77-A075-3CFB1FADB3CA}" presName="sibTrans" presStyleCnt="0"/>
      <dgm:spPr/>
    </dgm:pt>
    <dgm:pt modelId="{0941A330-363E-48AB-8199-EA8AADB0CD17}" type="pres">
      <dgm:prSet presAssocID="{196CCC35-C3C6-4DB3-BE92-D6810DEB3330}" presName="compositeNode" presStyleCnt="0">
        <dgm:presLayoutVars>
          <dgm:bulletEnabled val="1"/>
        </dgm:presLayoutVars>
      </dgm:prSet>
      <dgm:spPr/>
    </dgm:pt>
    <dgm:pt modelId="{FAE2871D-0758-4CE3-96CD-B22C402FAFFD}" type="pres">
      <dgm:prSet presAssocID="{196CCC35-C3C6-4DB3-BE92-D6810DEB3330}" presName="bgRect" presStyleLbl="bgAccFollowNode1" presStyleIdx="1" presStyleCnt="3"/>
      <dgm:spPr/>
    </dgm:pt>
    <dgm:pt modelId="{3279116E-1219-4F48-BEE9-EDAC73DCE4D0}" type="pres">
      <dgm:prSet presAssocID="{78D50E4B-38D3-424B-851E-C7E00F7557A1}" presName="sibTransNodeCircle" presStyleLbl="alignNode1" presStyleIdx="2" presStyleCnt="6">
        <dgm:presLayoutVars>
          <dgm:chMax val="0"/>
          <dgm:bulletEnabled/>
        </dgm:presLayoutVars>
      </dgm:prSet>
      <dgm:spPr/>
    </dgm:pt>
    <dgm:pt modelId="{9BA7C66A-3A08-4784-9A8D-7D6664092841}" type="pres">
      <dgm:prSet presAssocID="{196CCC35-C3C6-4DB3-BE92-D6810DEB3330}" presName="bottomLine" presStyleLbl="alignNode1" presStyleIdx="3" presStyleCnt="6">
        <dgm:presLayoutVars/>
      </dgm:prSet>
      <dgm:spPr/>
    </dgm:pt>
    <dgm:pt modelId="{4300AF0C-BBF1-4EBE-8F56-CB7A64E9AB21}" type="pres">
      <dgm:prSet presAssocID="{196CCC35-C3C6-4DB3-BE92-D6810DEB3330}" presName="nodeText" presStyleLbl="bgAccFollowNode1" presStyleIdx="1" presStyleCnt="3">
        <dgm:presLayoutVars>
          <dgm:bulletEnabled val="1"/>
        </dgm:presLayoutVars>
      </dgm:prSet>
      <dgm:spPr/>
    </dgm:pt>
    <dgm:pt modelId="{50FC097A-22F8-4EA0-8D20-7E38F2BE201A}" type="pres">
      <dgm:prSet presAssocID="{78D50E4B-38D3-424B-851E-C7E00F7557A1}" presName="sibTrans" presStyleCnt="0"/>
      <dgm:spPr/>
    </dgm:pt>
    <dgm:pt modelId="{29DB47F9-6293-4898-AF8E-B367114599AA}" type="pres">
      <dgm:prSet presAssocID="{4085107B-4D29-4D3B-994D-BA4923C69D88}" presName="compositeNode" presStyleCnt="0">
        <dgm:presLayoutVars>
          <dgm:bulletEnabled val="1"/>
        </dgm:presLayoutVars>
      </dgm:prSet>
      <dgm:spPr/>
    </dgm:pt>
    <dgm:pt modelId="{C4C1B06E-841E-4618-9E05-7091942AFC27}" type="pres">
      <dgm:prSet presAssocID="{4085107B-4D29-4D3B-994D-BA4923C69D88}" presName="bgRect" presStyleLbl="bgAccFollowNode1" presStyleIdx="2" presStyleCnt="3"/>
      <dgm:spPr/>
    </dgm:pt>
    <dgm:pt modelId="{C5C95D3B-48B2-4DC0-ACB7-FAADCC0FE9E7}" type="pres">
      <dgm:prSet presAssocID="{C01D6FF6-1AE0-4E95-AF7E-CE841D5E5F94}" presName="sibTransNodeCircle" presStyleLbl="alignNode1" presStyleIdx="4" presStyleCnt="6">
        <dgm:presLayoutVars>
          <dgm:chMax val="0"/>
          <dgm:bulletEnabled/>
        </dgm:presLayoutVars>
      </dgm:prSet>
      <dgm:spPr/>
    </dgm:pt>
    <dgm:pt modelId="{D722E87A-299F-43E4-AF76-046035EE0076}" type="pres">
      <dgm:prSet presAssocID="{4085107B-4D29-4D3B-994D-BA4923C69D88}" presName="bottomLine" presStyleLbl="alignNode1" presStyleIdx="5" presStyleCnt="6">
        <dgm:presLayoutVars/>
      </dgm:prSet>
      <dgm:spPr/>
    </dgm:pt>
    <dgm:pt modelId="{F4CC71B7-D18A-4124-AE0A-EE72F4B3D4EA}" type="pres">
      <dgm:prSet presAssocID="{4085107B-4D29-4D3B-994D-BA4923C69D88}" presName="nodeText" presStyleLbl="bgAccFollowNode1" presStyleIdx="2" presStyleCnt="3">
        <dgm:presLayoutVars>
          <dgm:bulletEnabled val="1"/>
        </dgm:presLayoutVars>
      </dgm:prSet>
      <dgm:spPr/>
    </dgm:pt>
  </dgm:ptLst>
  <dgm:cxnLst>
    <dgm:cxn modelId="{0DB41400-6662-4C55-B12A-78E9E6691F0E}" type="presOf" srcId="{48E24F74-7847-4805-B544-7852F64B35D2}" destId="{200606F6-660C-419F-9A0F-9B41D38EDD0C}" srcOrd="1" destOrd="0" presId="urn:microsoft.com/office/officeart/2016/7/layout/BasicLinearProcessNumbered"/>
    <dgm:cxn modelId="{C7988D01-83F3-4B2F-B8FA-93511D3EF4F9}" type="presOf" srcId="{C01D6FF6-1AE0-4E95-AF7E-CE841D5E5F94}" destId="{C5C95D3B-48B2-4DC0-ACB7-FAADCC0FE9E7}" srcOrd="0" destOrd="0" presId="urn:microsoft.com/office/officeart/2016/7/layout/BasicLinearProcessNumbered"/>
    <dgm:cxn modelId="{DE38CA0E-16CB-4929-AD1A-5CCFBE9F45F1}" type="presOf" srcId="{48E24F74-7847-4805-B544-7852F64B35D2}" destId="{78C3FB6A-319D-49DB-BEED-4CCF8194E14D}" srcOrd="0" destOrd="0" presId="urn:microsoft.com/office/officeart/2016/7/layout/BasicLinearProcessNumbered"/>
    <dgm:cxn modelId="{593A2F3F-5A07-4227-A9CC-F329E86A51DD}" type="presOf" srcId="{196CCC35-C3C6-4DB3-BE92-D6810DEB3330}" destId="{FAE2871D-0758-4CE3-96CD-B22C402FAFFD}" srcOrd="0" destOrd="0" presId="urn:microsoft.com/office/officeart/2016/7/layout/BasicLinearProcessNumbered"/>
    <dgm:cxn modelId="{EC163442-F542-4B40-9563-D9A8AE2C033C}" type="presOf" srcId="{78D50E4B-38D3-424B-851E-C7E00F7557A1}" destId="{3279116E-1219-4F48-BEE9-EDAC73DCE4D0}" srcOrd="0" destOrd="0" presId="urn:microsoft.com/office/officeart/2016/7/layout/BasicLinearProcessNumbered"/>
    <dgm:cxn modelId="{76D14E63-FBF4-4B61-AF2A-1048D13C015A}" srcId="{5AB744D4-1B70-474F-A2DD-248A8DEEBDD1}" destId="{48E24F74-7847-4805-B544-7852F64B35D2}" srcOrd="0" destOrd="0" parTransId="{E0D7AFD0-5E2D-4A85-8A09-3D347C73083E}" sibTransId="{F3851459-1D33-4D77-A075-3CFB1FADB3CA}"/>
    <dgm:cxn modelId="{E96E0247-B38F-4586-B3AB-E5F077602A59}" type="presOf" srcId="{196CCC35-C3C6-4DB3-BE92-D6810DEB3330}" destId="{4300AF0C-BBF1-4EBE-8F56-CB7A64E9AB21}" srcOrd="1" destOrd="0" presId="urn:microsoft.com/office/officeart/2016/7/layout/BasicLinearProcessNumbered"/>
    <dgm:cxn modelId="{7B40D06C-0483-481D-A5EB-0F77A7436732}" type="presOf" srcId="{5AB744D4-1B70-474F-A2DD-248A8DEEBDD1}" destId="{4B08E713-B855-41ED-9588-2050FDA86E5C}" srcOrd="0" destOrd="0" presId="urn:microsoft.com/office/officeart/2016/7/layout/BasicLinearProcessNumbered"/>
    <dgm:cxn modelId="{33E52993-24D4-4626-8B58-B0D640CCA909}" type="presOf" srcId="{4085107B-4D29-4D3B-994D-BA4923C69D88}" destId="{C4C1B06E-841E-4618-9E05-7091942AFC27}" srcOrd="0" destOrd="0" presId="urn:microsoft.com/office/officeart/2016/7/layout/BasicLinearProcessNumbered"/>
    <dgm:cxn modelId="{BF51C1B6-5FBB-4404-B31B-2B2C4319D05B}" type="presOf" srcId="{F3851459-1D33-4D77-A075-3CFB1FADB3CA}" destId="{E0E866AE-D6DA-4EC3-85B3-42CE1080BF7A}" srcOrd="0" destOrd="0" presId="urn:microsoft.com/office/officeart/2016/7/layout/BasicLinearProcessNumbered"/>
    <dgm:cxn modelId="{C29923C5-E105-4E76-BA13-691AA7746BA3}" srcId="{5AB744D4-1B70-474F-A2DD-248A8DEEBDD1}" destId="{4085107B-4D29-4D3B-994D-BA4923C69D88}" srcOrd="2" destOrd="0" parTransId="{3974D196-71E1-4AAE-B070-64F25ECE8788}" sibTransId="{C01D6FF6-1AE0-4E95-AF7E-CE841D5E5F94}"/>
    <dgm:cxn modelId="{394FE8CE-733F-46D9-B543-F0103520698D}" srcId="{5AB744D4-1B70-474F-A2DD-248A8DEEBDD1}" destId="{196CCC35-C3C6-4DB3-BE92-D6810DEB3330}" srcOrd="1" destOrd="0" parTransId="{8CECD34F-A46F-4953-B3C6-C0B6B419B53B}" sibTransId="{78D50E4B-38D3-424B-851E-C7E00F7557A1}"/>
    <dgm:cxn modelId="{2346B4F5-B452-4A17-9DEB-D6B7DA77DC2A}" type="presOf" srcId="{4085107B-4D29-4D3B-994D-BA4923C69D88}" destId="{F4CC71B7-D18A-4124-AE0A-EE72F4B3D4EA}" srcOrd="1" destOrd="0" presId="urn:microsoft.com/office/officeart/2016/7/layout/BasicLinearProcessNumbered"/>
    <dgm:cxn modelId="{3547C4C6-67EC-4C8E-954E-41872B664958}" type="presParOf" srcId="{4B08E713-B855-41ED-9588-2050FDA86E5C}" destId="{8B2E001A-4EC2-40A6-8B74-BD2F42E05739}" srcOrd="0" destOrd="0" presId="urn:microsoft.com/office/officeart/2016/7/layout/BasicLinearProcessNumbered"/>
    <dgm:cxn modelId="{BF693BA7-6F3D-4CB7-AECA-AD0C1A2B2199}" type="presParOf" srcId="{8B2E001A-4EC2-40A6-8B74-BD2F42E05739}" destId="{78C3FB6A-319D-49DB-BEED-4CCF8194E14D}" srcOrd="0" destOrd="0" presId="urn:microsoft.com/office/officeart/2016/7/layout/BasicLinearProcessNumbered"/>
    <dgm:cxn modelId="{EB0D0FFF-3433-4CC6-AD54-FAEC98670C43}" type="presParOf" srcId="{8B2E001A-4EC2-40A6-8B74-BD2F42E05739}" destId="{E0E866AE-D6DA-4EC3-85B3-42CE1080BF7A}" srcOrd="1" destOrd="0" presId="urn:microsoft.com/office/officeart/2016/7/layout/BasicLinearProcessNumbered"/>
    <dgm:cxn modelId="{0456CD13-732F-456B-B33D-E48B424D2BCB}" type="presParOf" srcId="{8B2E001A-4EC2-40A6-8B74-BD2F42E05739}" destId="{79BF4BFE-903D-473F-9A6E-3F8C307A3F57}" srcOrd="2" destOrd="0" presId="urn:microsoft.com/office/officeart/2016/7/layout/BasicLinearProcessNumbered"/>
    <dgm:cxn modelId="{0173D598-83AE-4C28-BE57-5A81E19FEA12}" type="presParOf" srcId="{8B2E001A-4EC2-40A6-8B74-BD2F42E05739}" destId="{200606F6-660C-419F-9A0F-9B41D38EDD0C}" srcOrd="3" destOrd="0" presId="urn:microsoft.com/office/officeart/2016/7/layout/BasicLinearProcessNumbered"/>
    <dgm:cxn modelId="{045220D8-11A1-4229-BB10-6EDDA45D653C}" type="presParOf" srcId="{4B08E713-B855-41ED-9588-2050FDA86E5C}" destId="{5820C93A-3632-453A-A581-492EE6315009}" srcOrd="1" destOrd="0" presId="urn:microsoft.com/office/officeart/2016/7/layout/BasicLinearProcessNumbered"/>
    <dgm:cxn modelId="{B9788063-D557-4897-B885-CFAA1F5B454F}" type="presParOf" srcId="{4B08E713-B855-41ED-9588-2050FDA86E5C}" destId="{0941A330-363E-48AB-8199-EA8AADB0CD17}" srcOrd="2" destOrd="0" presId="urn:microsoft.com/office/officeart/2016/7/layout/BasicLinearProcessNumbered"/>
    <dgm:cxn modelId="{969EDD6B-5E69-4E8D-9CB0-72E49AEC359E}" type="presParOf" srcId="{0941A330-363E-48AB-8199-EA8AADB0CD17}" destId="{FAE2871D-0758-4CE3-96CD-B22C402FAFFD}" srcOrd="0" destOrd="0" presId="urn:microsoft.com/office/officeart/2016/7/layout/BasicLinearProcessNumbered"/>
    <dgm:cxn modelId="{028199D0-4787-4F8B-BD0D-5D21E298BE0F}" type="presParOf" srcId="{0941A330-363E-48AB-8199-EA8AADB0CD17}" destId="{3279116E-1219-4F48-BEE9-EDAC73DCE4D0}" srcOrd="1" destOrd="0" presId="urn:microsoft.com/office/officeart/2016/7/layout/BasicLinearProcessNumbered"/>
    <dgm:cxn modelId="{F1C59745-A291-47C9-9042-8083A7D393AB}" type="presParOf" srcId="{0941A330-363E-48AB-8199-EA8AADB0CD17}" destId="{9BA7C66A-3A08-4784-9A8D-7D6664092841}" srcOrd="2" destOrd="0" presId="urn:microsoft.com/office/officeart/2016/7/layout/BasicLinearProcessNumbered"/>
    <dgm:cxn modelId="{BB3E531B-4CFD-430B-8307-169B119C908D}" type="presParOf" srcId="{0941A330-363E-48AB-8199-EA8AADB0CD17}" destId="{4300AF0C-BBF1-4EBE-8F56-CB7A64E9AB21}" srcOrd="3" destOrd="0" presId="urn:microsoft.com/office/officeart/2016/7/layout/BasicLinearProcessNumbered"/>
    <dgm:cxn modelId="{F286A4BC-488B-420C-81B6-40F46F353784}" type="presParOf" srcId="{4B08E713-B855-41ED-9588-2050FDA86E5C}" destId="{50FC097A-22F8-4EA0-8D20-7E38F2BE201A}" srcOrd="3" destOrd="0" presId="urn:microsoft.com/office/officeart/2016/7/layout/BasicLinearProcessNumbered"/>
    <dgm:cxn modelId="{E0608635-EAF6-4F91-8BEB-7FACB420DB4C}" type="presParOf" srcId="{4B08E713-B855-41ED-9588-2050FDA86E5C}" destId="{29DB47F9-6293-4898-AF8E-B367114599AA}" srcOrd="4" destOrd="0" presId="urn:microsoft.com/office/officeart/2016/7/layout/BasicLinearProcessNumbered"/>
    <dgm:cxn modelId="{7095EE33-B4DF-4C53-BB3F-698860E35C39}" type="presParOf" srcId="{29DB47F9-6293-4898-AF8E-B367114599AA}" destId="{C4C1B06E-841E-4618-9E05-7091942AFC27}" srcOrd="0" destOrd="0" presId="urn:microsoft.com/office/officeart/2016/7/layout/BasicLinearProcessNumbered"/>
    <dgm:cxn modelId="{29AEEA87-EFB4-4681-A9C6-E5199038BA1B}" type="presParOf" srcId="{29DB47F9-6293-4898-AF8E-B367114599AA}" destId="{C5C95D3B-48B2-4DC0-ACB7-FAADCC0FE9E7}" srcOrd="1" destOrd="0" presId="urn:microsoft.com/office/officeart/2016/7/layout/BasicLinearProcessNumbered"/>
    <dgm:cxn modelId="{BDB04FF0-E9EF-4753-958E-2A496A272232}" type="presParOf" srcId="{29DB47F9-6293-4898-AF8E-B367114599AA}" destId="{D722E87A-299F-43E4-AF76-046035EE0076}" srcOrd="2" destOrd="0" presId="urn:microsoft.com/office/officeart/2016/7/layout/BasicLinearProcessNumbered"/>
    <dgm:cxn modelId="{67616EBB-7D22-4EE7-8105-7783942E8F1F}" type="presParOf" srcId="{29DB47F9-6293-4898-AF8E-B367114599AA}" destId="{F4CC71B7-D18A-4124-AE0A-EE72F4B3D4EA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E9591B-C52F-406A-9450-DF1414A9D8D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38DBCE-7C11-4466-BCBB-93284BEA63C4}">
      <dgm:prSet/>
      <dgm:spPr/>
      <dgm:t>
        <a:bodyPr/>
        <a:lstStyle/>
        <a:p>
          <a:r>
            <a:rPr lang="en-US" baseline="0"/>
            <a:t>Resilience matters more than pro forma accuracy.</a:t>
          </a:r>
          <a:endParaRPr lang="en-US"/>
        </a:p>
      </dgm:t>
    </dgm:pt>
    <dgm:pt modelId="{3787E401-193C-4370-8E4A-74D4791F39BD}" type="parTrans" cxnId="{667F8C27-EB0B-45B5-9764-C645A3A48392}">
      <dgm:prSet/>
      <dgm:spPr/>
      <dgm:t>
        <a:bodyPr/>
        <a:lstStyle/>
        <a:p>
          <a:endParaRPr lang="en-US"/>
        </a:p>
      </dgm:t>
    </dgm:pt>
    <dgm:pt modelId="{D1BA7155-BFD9-4583-980B-095A8F6A6DDB}" type="sibTrans" cxnId="{667F8C27-EB0B-45B5-9764-C645A3A48392}">
      <dgm:prSet/>
      <dgm:spPr/>
      <dgm:t>
        <a:bodyPr/>
        <a:lstStyle/>
        <a:p>
          <a:endParaRPr lang="en-US"/>
        </a:p>
      </dgm:t>
    </dgm:pt>
    <dgm:pt modelId="{47C26D5A-1A30-4C0E-91CE-50A80F92A75C}">
      <dgm:prSet/>
      <dgm:spPr/>
      <dgm:t>
        <a:bodyPr/>
        <a:lstStyle/>
        <a:p>
          <a:r>
            <a:rPr lang="en-US" baseline="0"/>
            <a:t>Adaptability drives success.</a:t>
          </a:r>
          <a:endParaRPr lang="en-US"/>
        </a:p>
      </dgm:t>
    </dgm:pt>
    <dgm:pt modelId="{13322FF5-A116-43C5-AC11-C62965ED7241}" type="parTrans" cxnId="{5BFF5C92-7587-42E4-81E3-EC43189E81FA}">
      <dgm:prSet/>
      <dgm:spPr/>
      <dgm:t>
        <a:bodyPr/>
        <a:lstStyle/>
        <a:p>
          <a:endParaRPr lang="en-US"/>
        </a:p>
      </dgm:t>
    </dgm:pt>
    <dgm:pt modelId="{54D521FF-DA53-488B-916F-FD9BEA8EC66E}" type="sibTrans" cxnId="{5BFF5C92-7587-42E4-81E3-EC43189E81FA}">
      <dgm:prSet/>
      <dgm:spPr/>
      <dgm:t>
        <a:bodyPr/>
        <a:lstStyle/>
        <a:p>
          <a:endParaRPr lang="en-US"/>
        </a:p>
      </dgm:t>
    </dgm:pt>
    <dgm:pt modelId="{95D66550-9BA0-431D-BF22-5D77F427F3A2}" type="pres">
      <dgm:prSet presAssocID="{BCE9591B-C52F-406A-9450-DF1414A9D8D2}" presName="root" presStyleCnt="0">
        <dgm:presLayoutVars>
          <dgm:dir/>
          <dgm:resizeHandles val="exact"/>
        </dgm:presLayoutVars>
      </dgm:prSet>
      <dgm:spPr/>
    </dgm:pt>
    <dgm:pt modelId="{5F059DE1-293C-4018-A1B6-ADD4FA38CFD1}" type="pres">
      <dgm:prSet presAssocID="{4638DBCE-7C11-4466-BCBB-93284BEA63C4}" presName="compNode" presStyleCnt="0"/>
      <dgm:spPr/>
    </dgm:pt>
    <dgm:pt modelId="{AB974D0C-EC27-41BA-9391-D80743E22964}" type="pres">
      <dgm:prSet presAssocID="{4638DBCE-7C11-4466-BCBB-93284BEA63C4}" presName="bgRect" presStyleLbl="bgShp" presStyleIdx="0" presStyleCnt="2"/>
      <dgm:spPr/>
    </dgm:pt>
    <dgm:pt modelId="{AEEFE13F-7643-4DB6-AB71-A63C943B0A6E}" type="pres">
      <dgm:prSet presAssocID="{4638DBCE-7C11-4466-BCBB-93284BEA63C4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F8C8B5CC-C90F-4DF2-96BA-672BB8D7D425}" type="pres">
      <dgm:prSet presAssocID="{4638DBCE-7C11-4466-BCBB-93284BEA63C4}" presName="spaceRect" presStyleCnt="0"/>
      <dgm:spPr/>
    </dgm:pt>
    <dgm:pt modelId="{F29AEF7E-9F5A-45DF-8044-4BEDEBACBB95}" type="pres">
      <dgm:prSet presAssocID="{4638DBCE-7C11-4466-BCBB-93284BEA63C4}" presName="parTx" presStyleLbl="revTx" presStyleIdx="0" presStyleCnt="2">
        <dgm:presLayoutVars>
          <dgm:chMax val="0"/>
          <dgm:chPref val="0"/>
        </dgm:presLayoutVars>
      </dgm:prSet>
      <dgm:spPr/>
    </dgm:pt>
    <dgm:pt modelId="{806EF94E-5E36-49DF-9799-59DCE8C091D9}" type="pres">
      <dgm:prSet presAssocID="{D1BA7155-BFD9-4583-980B-095A8F6A6DDB}" presName="sibTrans" presStyleCnt="0"/>
      <dgm:spPr/>
    </dgm:pt>
    <dgm:pt modelId="{99598CED-3915-4B4C-B200-81348510C6CE}" type="pres">
      <dgm:prSet presAssocID="{47C26D5A-1A30-4C0E-91CE-50A80F92A75C}" presName="compNode" presStyleCnt="0"/>
      <dgm:spPr/>
    </dgm:pt>
    <dgm:pt modelId="{EA8AF018-DFA9-44AB-8E49-2CCE11FD6D7C}" type="pres">
      <dgm:prSet presAssocID="{47C26D5A-1A30-4C0E-91CE-50A80F92A75C}" presName="bgRect" presStyleLbl="bgShp" presStyleIdx="1" presStyleCnt="2"/>
      <dgm:spPr/>
    </dgm:pt>
    <dgm:pt modelId="{F3FFEAE7-9EAB-4950-AB55-56AAF5F70E19}" type="pres">
      <dgm:prSet presAssocID="{47C26D5A-1A30-4C0E-91CE-50A80F92A75C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A7905CC7-F40B-40A2-AB2B-B0ED0A8DD3CD}" type="pres">
      <dgm:prSet presAssocID="{47C26D5A-1A30-4C0E-91CE-50A80F92A75C}" presName="spaceRect" presStyleCnt="0"/>
      <dgm:spPr/>
    </dgm:pt>
    <dgm:pt modelId="{055F73DF-DD7F-4F4C-B901-F75F1890FBD5}" type="pres">
      <dgm:prSet presAssocID="{47C26D5A-1A30-4C0E-91CE-50A80F92A75C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667F8C27-EB0B-45B5-9764-C645A3A48392}" srcId="{BCE9591B-C52F-406A-9450-DF1414A9D8D2}" destId="{4638DBCE-7C11-4466-BCBB-93284BEA63C4}" srcOrd="0" destOrd="0" parTransId="{3787E401-193C-4370-8E4A-74D4791F39BD}" sibTransId="{D1BA7155-BFD9-4583-980B-095A8F6A6DDB}"/>
    <dgm:cxn modelId="{7F41746B-B138-415B-819E-548793819F9A}" type="presOf" srcId="{BCE9591B-C52F-406A-9450-DF1414A9D8D2}" destId="{95D66550-9BA0-431D-BF22-5D77F427F3A2}" srcOrd="0" destOrd="0" presId="urn:microsoft.com/office/officeart/2018/2/layout/IconVerticalSolidList"/>
    <dgm:cxn modelId="{E598CC6E-72BE-483D-AAAC-B315094C2C98}" type="presOf" srcId="{4638DBCE-7C11-4466-BCBB-93284BEA63C4}" destId="{F29AEF7E-9F5A-45DF-8044-4BEDEBACBB95}" srcOrd="0" destOrd="0" presId="urn:microsoft.com/office/officeart/2018/2/layout/IconVerticalSolidList"/>
    <dgm:cxn modelId="{182B2A8A-0BCB-4894-99FA-51ED91F8DD44}" type="presOf" srcId="{47C26D5A-1A30-4C0E-91CE-50A80F92A75C}" destId="{055F73DF-DD7F-4F4C-B901-F75F1890FBD5}" srcOrd="0" destOrd="0" presId="urn:microsoft.com/office/officeart/2018/2/layout/IconVerticalSolidList"/>
    <dgm:cxn modelId="{5BFF5C92-7587-42E4-81E3-EC43189E81FA}" srcId="{BCE9591B-C52F-406A-9450-DF1414A9D8D2}" destId="{47C26D5A-1A30-4C0E-91CE-50A80F92A75C}" srcOrd="1" destOrd="0" parTransId="{13322FF5-A116-43C5-AC11-C62965ED7241}" sibTransId="{54D521FF-DA53-488B-916F-FD9BEA8EC66E}"/>
    <dgm:cxn modelId="{E36CECCE-0280-44A3-82D7-CA7DCDE80209}" type="presParOf" srcId="{95D66550-9BA0-431D-BF22-5D77F427F3A2}" destId="{5F059DE1-293C-4018-A1B6-ADD4FA38CFD1}" srcOrd="0" destOrd="0" presId="urn:microsoft.com/office/officeart/2018/2/layout/IconVerticalSolidList"/>
    <dgm:cxn modelId="{D1175AFD-8D0B-4E84-849D-A5A286CC56F3}" type="presParOf" srcId="{5F059DE1-293C-4018-A1B6-ADD4FA38CFD1}" destId="{AB974D0C-EC27-41BA-9391-D80743E22964}" srcOrd="0" destOrd="0" presId="urn:microsoft.com/office/officeart/2018/2/layout/IconVerticalSolidList"/>
    <dgm:cxn modelId="{F74C024F-1480-4BC0-8A02-607C9F80D30F}" type="presParOf" srcId="{5F059DE1-293C-4018-A1B6-ADD4FA38CFD1}" destId="{AEEFE13F-7643-4DB6-AB71-A63C943B0A6E}" srcOrd="1" destOrd="0" presId="urn:microsoft.com/office/officeart/2018/2/layout/IconVerticalSolidList"/>
    <dgm:cxn modelId="{679D59CE-E239-4BA1-BC93-35F819B5DF66}" type="presParOf" srcId="{5F059DE1-293C-4018-A1B6-ADD4FA38CFD1}" destId="{F8C8B5CC-C90F-4DF2-96BA-672BB8D7D425}" srcOrd="2" destOrd="0" presId="urn:microsoft.com/office/officeart/2018/2/layout/IconVerticalSolidList"/>
    <dgm:cxn modelId="{765D848D-E0CC-4BF9-9BCD-88309573BFE7}" type="presParOf" srcId="{5F059DE1-293C-4018-A1B6-ADD4FA38CFD1}" destId="{F29AEF7E-9F5A-45DF-8044-4BEDEBACBB95}" srcOrd="3" destOrd="0" presId="urn:microsoft.com/office/officeart/2018/2/layout/IconVerticalSolidList"/>
    <dgm:cxn modelId="{8BD4C9B6-EE0F-48A1-A575-82F47940F7AE}" type="presParOf" srcId="{95D66550-9BA0-431D-BF22-5D77F427F3A2}" destId="{806EF94E-5E36-49DF-9799-59DCE8C091D9}" srcOrd="1" destOrd="0" presId="urn:microsoft.com/office/officeart/2018/2/layout/IconVerticalSolidList"/>
    <dgm:cxn modelId="{06A83132-F929-455E-AD6A-C71627BE157F}" type="presParOf" srcId="{95D66550-9BA0-431D-BF22-5D77F427F3A2}" destId="{99598CED-3915-4B4C-B200-81348510C6CE}" srcOrd="2" destOrd="0" presId="urn:microsoft.com/office/officeart/2018/2/layout/IconVerticalSolidList"/>
    <dgm:cxn modelId="{F4487C0B-E51C-4F1E-BDE6-D264BB2F310D}" type="presParOf" srcId="{99598CED-3915-4B4C-B200-81348510C6CE}" destId="{EA8AF018-DFA9-44AB-8E49-2CCE11FD6D7C}" srcOrd="0" destOrd="0" presId="urn:microsoft.com/office/officeart/2018/2/layout/IconVerticalSolidList"/>
    <dgm:cxn modelId="{FDF4EFE5-F96F-4143-A524-BF778CE71B92}" type="presParOf" srcId="{99598CED-3915-4B4C-B200-81348510C6CE}" destId="{F3FFEAE7-9EAB-4950-AB55-56AAF5F70E19}" srcOrd="1" destOrd="0" presId="urn:microsoft.com/office/officeart/2018/2/layout/IconVerticalSolidList"/>
    <dgm:cxn modelId="{B2CC4B9B-B234-4EBD-A514-C00A37369A13}" type="presParOf" srcId="{99598CED-3915-4B4C-B200-81348510C6CE}" destId="{A7905CC7-F40B-40A2-AB2B-B0ED0A8DD3CD}" srcOrd="2" destOrd="0" presId="urn:microsoft.com/office/officeart/2018/2/layout/IconVerticalSolidList"/>
    <dgm:cxn modelId="{CD9BE5F6-464F-4308-A6BF-6B2D77B0B33E}" type="presParOf" srcId="{99598CED-3915-4B4C-B200-81348510C6CE}" destId="{055F73DF-DD7F-4F4C-B901-F75F1890FBD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C3FB6A-319D-49DB-BEED-4CCF8194E14D}">
      <dsp:nvSpPr>
        <dsp:cNvPr id="0" name=""/>
        <dsp:cNvSpPr/>
      </dsp:nvSpPr>
      <dsp:spPr>
        <a:xfrm>
          <a:off x="0" y="525462"/>
          <a:ext cx="2357437" cy="330041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795" tIns="330200" rIns="183795" bIns="33020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baseline="0" dirty="0"/>
            <a:t>Focus on staffing operations.</a:t>
          </a:r>
          <a:endParaRPr lang="en-US" sz="2100" kern="1200" dirty="0"/>
        </a:p>
      </dsp:txBody>
      <dsp:txXfrm>
        <a:off x="0" y="1779619"/>
        <a:ext cx="2357437" cy="1980247"/>
      </dsp:txXfrm>
    </dsp:sp>
    <dsp:sp modelId="{E0E866AE-D6DA-4EC3-85B3-42CE1080BF7A}">
      <dsp:nvSpPr>
        <dsp:cNvPr id="0" name=""/>
        <dsp:cNvSpPr/>
      </dsp:nvSpPr>
      <dsp:spPr>
        <a:xfrm>
          <a:off x="683656" y="855504"/>
          <a:ext cx="990123" cy="9901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7194" tIns="12700" rIns="77194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828656" y="1000504"/>
        <a:ext cx="700123" cy="700123"/>
      </dsp:txXfrm>
    </dsp:sp>
    <dsp:sp modelId="{79BF4BFE-903D-473F-9A6E-3F8C307A3F57}">
      <dsp:nvSpPr>
        <dsp:cNvPr id="0" name=""/>
        <dsp:cNvSpPr/>
      </dsp:nvSpPr>
      <dsp:spPr>
        <a:xfrm>
          <a:off x="0" y="3825803"/>
          <a:ext cx="2357437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AE2871D-0758-4CE3-96CD-B22C402FAFFD}">
      <dsp:nvSpPr>
        <dsp:cNvPr id="0" name=""/>
        <dsp:cNvSpPr/>
      </dsp:nvSpPr>
      <dsp:spPr>
        <a:xfrm>
          <a:off x="2593181" y="525462"/>
          <a:ext cx="2357437" cy="330041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795" tIns="330200" rIns="183795" bIns="33020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baseline="0" dirty="0"/>
            <a:t>Underwrite expenses conservatively.</a:t>
          </a:r>
          <a:endParaRPr lang="en-US" sz="2100" kern="1200" dirty="0"/>
        </a:p>
      </dsp:txBody>
      <dsp:txXfrm>
        <a:off x="2593181" y="1779619"/>
        <a:ext cx="2357437" cy="1980247"/>
      </dsp:txXfrm>
    </dsp:sp>
    <dsp:sp modelId="{3279116E-1219-4F48-BEE9-EDAC73DCE4D0}">
      <dsp:nvSpPr>
        <dsp:cNvPr id="0" name=""/>
        <dsp:cNvSpPr/>
      </dsp:nvSpPr>
      <dsp:spPr>
        <a:xfrm>
          <a:off x="3276838" y="855504"/>
          <a:ext cx="990123" cy="9901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7194" tIns="12700" rIns="77194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3421838" y="1000504"/>
        <a:ext cx="700123" cy="700123"/>
      </dsp:txXfrm>
    </dsp:sp>
    <dsp:sp modelId="{9BA7C66A-3A08-4784-9A8D-7D6664092841}">
      <dsp:nvSpPr>
        <dsp:cNvPr id="0" name=""/>
        <dsp:cNvSpPr/>
      </dsp:nvSpPr>
      <dsp:spPr>
        <a:xfrm>
          <a:off x="2593181" y="3825803"/>
          <a:ext cx="2357437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4C1B06E-841E-4618-9E05-7091942AFC27}">
      <dsp:nvSpPr>
        <dsp:cNvPr id="0" name=""/>
        <dsp:cNvSpPr/>
      </dsp:nvSpPr>
      <dsp:spPr>
        <a:xfrm>
          <a:off x="5186362" y="525462"/>
          <a:ext cx="2357437" cy="330041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795" tIns="330200" rIns="183795" bIns="33020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Create a contingency plan for lease-up issues.</a:t>
          </a:r>
        </a:p>
      </dsp:txBody>
      <dsp:txXfrm>
        <a:off x="5186362" y="1779619"/>
        <a:ext cx="2357437" cy="1980247"/>
      </dsp:txXfrm>
    </dsp:sp>
    <dsp:sp modelId="{C5C95D3B-48B2-4DC0-ACB7-FAADCC0FE9E7}">
      <dsp:nvSpPr>
        <dsp:cNvPr id="0" name=""/>
        <dsp:cNvSpPr/>
      </dsp:nvSpPr>
      <dsp:spPr>
        <a:xfrm>
          <a:off x="5870019" y="855504"/>
          <a:ext cx="990123" cy="9901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7194" tIns="12700" rIns="77194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6015019" y="1000504"/>
        <a:ext cx="700123" cy="700123"/>
      </dsp:txXfrm>
    </dsp:sp>
    <dsp:sp modelId="{D722E87A-299F-43E4-AF76-046035EE0076}">
      <dsp:nvSpPr>
        <dsp:cNvPr id="0" name=""/>
        <dsp:cNvSpPr/>
      </dsp:nvSpPr>
      <dsp:spPr>
        <a:xfrm>
          <a:off x="5186362" y="3825803"/>
          <a:ext cx="2357437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974D0C-EC27-41BA-9391-D80743E22964}">
      <dsp:nvSpPr>
        <dsp:cNvPr id="0" name=""/>
        <dsp:cNvSpPr/>
      </dsp:nvSpPr>
      <dsp:spPr>
        <a:xfrm>
          <a:off x="0" y="707092"/>
          <a:ext cx="3788798" cy="130540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EFE13F-7643-4DB6-AB71-A63C943B0A6E}">
      <dsp:nvSpPr>
        <dsp:cNvPr id="0" name=""/>
        <dsp:cNvSpPr/>
      </dsp:nvSpPr>
      <dsp:spPr>
        <a:xfrm>
          <a:off x="394883" y="1000807"/>
          <a:ext cx="717970" cy="71797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9AEF7E-9F5A-45DF-8044-4BEDEBACBB95}">
      <dsp:nvSpPr>
        <dsp:cNvPr id="0" name=""/>
        <dsp:cNvSpPr/>
      </dsp:nvSpPr>
      <dsp:spPr>
        <a:xfrm>
          <a:off x="1507738" y="707092"/>
          <a:ext cx="2281059" cy="13054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155" tIns="138155" rIns="138155" bIns="13815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baseline="0"/>
            <a:t>Resilience matters more than pro forma accuracy.</a:t>
          </a:r>
          <a:endParaRPr lang="en-US" sz="1800" kern="1200"/>
        </a:p>
      </dsp:txBody>
      <dsp:txXfrm>
        <a:off x="1507738" y="707092"/>
        <a:ext cx="2281059" cy="1305401"/>
      </dsp:txXfrm>
    </dsp:sp>
    <dsp:sp modelId="{EA8AF018-DFA9-44AB-8E49-2CCE11FD6D7C}">
      <dsp:nvSpPr>
        <dsp:cNvPr id="0" name=""/>
        <dsp:cNvSpPr/>
      </dsp:nvSpPr>
      <dsp:spPr>
        <a:xfrm>
          <a:off x="0" y="2338844"/>
          <a:ext cx="3788798" cy="130540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FFEAE7-9EAB-4950-AB55-56AAF5F70E19}">
      <dsp:nvSpPr>
        <dsp:cNvPr id="0" name=""/>
        <dsp:cNvSpPr/>
      </dsp:nvSpPr>
      <dsp:spPr>
        <a:xfrm>
          <a:off x="394883" y="2632559"/>
          <a:ext cx="717970" cy="71797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5F73DF-DD7F-4F4C-B901-F75F1890FBD5}">
      <dsp:nvSpPr>
        <dsp:cNvPr id="0" name=""/>
        <dsp:cNvSpPr/>
      </dsp:nvSpPr>
      <dsp:spPr>
        <a:xfrm>
          <a:off x="1507738" y="2338844"/>
          <a:ext cx="2281059" cy="13054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155" tIns="138155" rIns="138155" bIns="13815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baseline="0"/>
            <a:t>Adaptability drives success.</a:t>
          </a:r>
          <a:endParaRPr lang="en-US" sz="1800" kern="1200"/>
        </a:p>
      </dsp:txBody>
      <dsp:txXfrm>
        <a:off x="1507738" y="2338844"/>
        <a:ext cx="2281059" cy="13054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B03E70C-ACCC-4EF9-A1F6-E38EAE2A6DF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D728AD-18E6-409D-B34C-AEDB26931B5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2D492E-50FE-4DF8-8E82-AECE923AD45D}" type="datetimeFigureOut">
              <a:rPr lang="en-US" smtClean="0"/>
              <a:t>4/14/2026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8C280D-FF41-4F45-99B3-359EF4C1550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E10769-C1B0-4E05-8E8F-76674279D52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4B5834-5D7F-43FD-83D7-2425708DEC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35644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442400-830F-4686-94F7-1FE7EA29027A}" type="datetimeFigureOut">
              <a:rPr lang="en-ZA" smtClean="0"/>
              <a:t>2026/04/14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0B89A7-97F7-42AB-88BD-0443CF86CC5F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516751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2B9E24E-7571-4B03-A9B9-E41CB197FA8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9144000" cy="6858000"/>
          </a:xfrm>
          <a:solidFill>
            <a:schemeClr val="bg2"/>
          </a:solidFill>
        </p:spPr>
        <p:txBody>
          <a:bodyPr rIns="504000" anchor="ctr"/>
          <a:lstStyle>
            <a:lvl1pPr marL="0" indent="0" algn="r">
              <a:buNone/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or Drag &amp; </a:t>
            </a:r>
          </a:p>
          <a:p>
            <a:r>
              <a:rPr lang="en-US" dirty="0"/>
              <a:t>Drop Picture Here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66750" y="3944938"/>
            <a:ext cx="7810500" cy="1655762"/>
          </a:xfrm>
        </p:spPr>
        <p:txBody>
          <a:bodyPr/>
          <a:lstStyle>
            <a:lvl1pPr marL="0" indent="0" algn="ctr">
              <a:buNone/>
              <a:defRPr sz="2400" spc="2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Date</a:t>
            </a:r>
            <a:endParaRPr lang="en-ZA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DD5BB01-E1A5-4025-942D-E60318177E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6750" y="2631465"/>
            <a:ext cx="7810500" cy="976387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4800" spc="3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</a:t>
            </a:r>
            <a:endParaRPr lang="en-ZA" dirty="0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FAE35FBD-44A5-4C6F-B56D-F5B7BB916A8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66750" y="5791201"/>
            <a:ext cx="7810500" cy="266699"/>
          </a:xfrm>
        </p:spPr>
        <p:txBody>
          <a:bodyPr/>
          <a:lstStyle>
            <a:lvl1pPr marL="0" indent="0">
              <a:buNone/>
              <a:defRPr sz="800"/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algn="ctr"/>
            <a:r>
              <a:rPr lang="en-US" sz="800" dirty="0">
                <a:solidFill>
                  <a:schemeClr val="bg1"/>
                </a:solidFill>
              </a:rPr>
              <a:t>Private And Confidential</a:t>
            </a:r>
          </a:p>
        </p:txBody>
      </p:sp>
    </p:spTree>
    <p:extLst>
      <p:ext uri="{BB962C8B-B14F-4D97-AF65-F5344CB8AC3E}">
        <p14:creationId xmlns:p14="http://schemas.microsoft.com/office/powerpoint/2010/main" val="2712310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2B9E24E-7571-4B03-A9B9-E41CB197FA8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9144000" cy="6858000"/>
          </a:xfrm>
          <a:solidFill>
            <a:schemeClr val="bg2"/>
          </a:solidFill>
        </p:spPr>
        <p:txBody>
          <a:bodyPr rIns="504000" anchor="ctr"/>
          <a:lstStyle>
            <a:lvl1pPr marL="0" indent="0" algn="r">
              <a:buNone/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or Drag &amp; </a:t>
            </a:r>
          </a:p>
          <a:p>
            <a:r>
              <a:rPr lang="en-US" dirty="0"/>
              <a:t>Drop Picture Here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71462" y="3944938"/>
            <a:ext cx="4860925" cy="1655762"/>
          </a:xfrm>
        </p:spPr>
        <p:txBody>
          <a:bodyPr/>
          <a:lstStyle>
            <a:lvl1pPr marL="0" indent="0" algn="ctr">
              <a:buNone/>
              <a:defRPr sz="2400" spc="2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Date</a:t>
            </a:r>
            <a:endParaRPr lang="en-ZA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C9F1EF45-FACE-4866-9D43-BA51A65163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1462" y="2631465"/>
            <a:ext cx="4860925" cy="976387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4800" spc="3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</a:t>
            </a:r>
            <a:endParaRPr lang="en-ZA" dirty="0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54DDFBD8-6AD4-41C2-B41A-F6EFCB03DF2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71462" y="5791201"/>
            <a:ext cx="4860925" cy="266700"/>
          </a:xfrm>
        </p:spPr>
        <p:txBody>
          <a:bodyPr/>
          <a:lstStyle>
            <a:lvl1pPr marL="0" indent="0">
              <a:buNone/>
              <a:defRPr sz="800"/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algn="ctr"/>
            <a:r>
              <a:rPr lang="en-US" sz="800" dirty="0">
                <a:solidFill>
                  <a:schemeClr val="bg1"/>
                </a:solidFill>
              </a:rPr>
              <a:t>Private And Confidential</a:t>
            </a:r>
          </a:p>
        </p:txBody>
      </p:sp>
    </p:spTree>
    <p:extLst>
      <p:ext uri="{BB962C8B-B14F-4D97-AF65-F5344CB8AC3E}">
        <p14:creationId xmlns:p14="http://schemas.microsoft.com/office/powerpoint/2010/main" val="2034831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Slide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sitting, dark, computer, computer&#10;&#10;Description automatically generated">
            <a:extLst>
              <a:ext uri="{FF2B5EF4-FFF2-40B4-BE49-F238E27FC236}">
                <a16:creationId xmlns:a16="http://schemas.microsoft.com/office/drawing/2014/main" id="{ABBFEE98-6B31-4F85-AA72-7420A0B8EC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9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851"/>
          <a:stretch/>
        </p:blipFill>
        <p:spPr>
          <a:xfrm>
            <a:off x="0" y="25400"/>
            <a:ext cx="9109938" cy="632912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1D814CA-BD38-4BB9-84A0-F9E0F6456C88}"/>
              </a:ext>
            </a:extLst>
          </p:cNvPr>
          <p:cNvSpPr/>
          <p:nvPr userDrawn="1"/>
        </p:nvSpPr>
        <p:spPr>
          <a:xfrm>
            <a:off x="0" y="3238501"/>
            <a:ext cx="9144000" cy="3619499"/>
          </a:xfrm>
          <a:prstGeom prst="rect">
            <a:avLst/>
          </a:prstGeom>
          <a:gradFill>
            <a:gsLst>
              <a:gs pos="0">
                <a:schemeClr val="tx2">
                  <a:alpha val="0"/>
                </a:schemeClr>
              </a:gs>
              <a:gs pos="100000">
                <a:schemeClr val="tx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6750" y="2631465"/>
            <a:ext cx="7810500" cy="976387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4800" spc="3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66750" y="3944938"/>
            <a:ext cx="7810500" cy="1655762"/>
          </a:xfrm>
        </p:spPr>
        <p:txBody>
          <a:bodyPr/>
          <a:lstStyle>
            <a:lvl1pPr marL="0" indent="0" algn="ctr">
              <a:buNone/>
              <a:defRPr sz="2400" spc="2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Date</a:t>
            </a:r>
            <a:endParaRPr lang="en-ZA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ED5C0F6-1744-4733-B3D9-FCED1B4FF80F}"/>
              </a:ext>
            </a:extLst>
          </p:cNvPr>
          <p:cNvCxnSpPr>
            <a:cxnSpLocks/>
          </p:cNvCxnSpPr>
          <p:nvPr userDrawn="1"/>
        </p:nvCxnSpPr>
        <p:spPr>
          <a:xfrm>
            <a:off x="3390901" y="4620922"/>
            <a:ext cx="236219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F7D99BB-D020-4DA3-B089-992453C1757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66750" y="5828007"/>
            <a:ext cx="7810500" cy="229893"/>
          </a:xfrm>
        </p:spPr>
        <p:txBody>
          <a:bodyPr/>
          <a:lstStyle>
            <a:lvl1pPr marL="0" indent="0">
              <a:buNone/>
              <a:defRPr sz="800"/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algn="ctr"/>
            <a:r>
              <a:rPr lang="en-US" sz="800" dirty="0">
                <a:solidFill>
                  <a:schemeClr val="bg1"/>
                </a:solidFill>
              </a:rPr>
              <a:t>Private And Confidential</a:t>
            </a:r>
          </a:p>
        </p:txBody>
      </p:sp>
      <p:pic>
        <p:nvPicPr>
          <p:cNvPr id="4" name="Picture 3" descr="A picture containing drawing, clock, light&#10;&#10;Description automatically generated">
            <a:extLst>
              <a:ext uri="{FF2B5EF4-FFF2-40B4-BE49-F238E27FC236}">
                <a16:creationId xmlns:a16="http://schemas.microsoft.com/office/drawing/2014/main" id="{0F1FC470-31F0-448D-B1AC-41CD940B51C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6864" y="1053992"/>
            <a:ext cx="3550270" cy="787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315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3_Title Slide 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food&#10;&#10;Description automatically generated">
            <a:extLst>
              <a:ext uri="{FF2B5EF4-FFF2-40B4-BE49-F238E27FC236}">
                <a16:creationId xmlns:a16="http://schemas.microsoft.com/office/drawing/2014/main" id="{80F7A2C0-3BF6-490C-A38D-127CE4DC482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57652"/>
            <a:ext cx="9122638" cy="639903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82F1C35-C8F6-40CF-A9DC-5AA607074C22}"/>
              </a:ext>
            </a:extLst>
          </p:cNvPr>
          <p:cNvSpPr/>
          <p:nvPr userDrawn="1"/>
        </p:nvSpPr>
        <p:spPr>
          <a:xfrm>
            <a:off x="0" y="3238501"/>
            <a:ext cx="9144000" cy="3619499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6750" y="2631465"/>
            <a:ext cx="7810500" cy="976387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4800" spc="30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66750" y="3944938"/>
            <a:ext cx="7810500" cy="1655762"/>
          </a:xfrm>
        </p:spPr>
        <p:txBody>
          <a:bodyPr/>
          <a:lstStyle>
            <a:lvl1pPr marL="0" indent="0" algn="ctr">
              <a:buNone/>
              <a:defRPr sz="2400" spc="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Date</a:t>
            </a:r>
            <a:endParaRPr lang="en-ZA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ED5C0F6-1744-4733-B3D9-FCED1B4FF80F}"/>
              </a:ext>
            </a:extLst>
          </p:cNvPr>
          <p:cNvCxnSpPr>
            <a:cxnSpLocks/>
          </p:cNvCxnSpPr>
          <p:nvPr userDrawn="1"/>
        </p:nvCxnSpPr>
        <p:spPr>
          <a:xfrm>
            <a:off x="3390901" y="4530769"/>
            <a:ext cx="236219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B2E7804-00DB-42DF-84A5-212435276134}"/>
              </a:ext>
            </a:extLst>
          </p:cNvPr>
          <p:cNvSpPr txBox="1"/>
          <p:nvPr userDrawn="1"/>
        </p:nvSpPr>
        <p:spPr>
          <a:xfrm>
            <a:off x="647700" y="5913098"/>
            <a:ext cx="784860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800" dirty="0">
                <a:solidFill>
                  <a:schemeClr val="tx2"/>
                </a:solidFill>
              </a:rPr>
              <a:t>Private And Confidential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B8C624-D79F-4FD2-AB4C-474DCCEFAE4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96864" y="1053993"/>
            <a:ext cx="3550270" cy="78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632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 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0150" y="1122363"/>
            <a:ext cx="6743700" cy="238760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4800" spc="30" baseline="0"/>
            </a:lvl1pPr>
          </a:lstStyle>
          <a:p>
            <a:r>
              <a:rPr lang="en-US" dirty="0"/>
              <a:t>Click to edit Master title style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3602038"/>
            <a:ext cx="6743700" cy="1655762"/>
          </a:xfrm>
        </p:spPr>
        <p:txBody>
          <a:bodyPr/>
          <a:lstStyle>
            <a:lvl1pPr marL="0" indent="0" algn="ctr">
              <a:buNone/>
              <a:defRPr sz="2400" spc="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ZA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C5ACE0F-4C40-42B1-812C-DC029215669F}"/>
              </a:ext>
            </a:extLst>
          </p:cNvPr>
          <p:cNvSpPr txBox="1">
            <a:spLocks/>
          </p:cNvSpPr>
          <p:nvPr userDrawn="1"/>
        </p:nvSpPr>
        <p:spPr>
          <a:xfrm>
            <a:off x="11787881" y="6499605"/>
            <a:ext cx="207449" cy="207089"/>
          </a:xfrm>
          <a:prstGeom prst="rect">
            <a:avLst/>
          </a:prstGeom>
          <a:solidFill>
            <a:schemeClr val="bg2"/>
          </a:solidFill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4576948-C41D-4D13-A022-9862AE4726E9}" type="slidenum">
              <a:rPr lang="en-ZA" smtClean="0"/>
              <a:pPr/>
              <a:t>‹#›</a:t>
            </a:fld>
            <a:endParaRPr lang="en-ZA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ECE73C8-2714-44E1-B08A-4C870ACC8269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1179195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picture containing icon&#10;&#10;Description automatically generated">
            <a:extLst>
              <a:ext uri="{FF2B5EF4-FFF2-40B4-BE49-F238E27FC236}">
                <a16:creationId xmlns:a16="http://schemas.microsoft.com/office/drawing/2014/main" id="{95F1A585-CB3D-4503-95E8-A2141062086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95" y="6425629"/>
            <a:ext cx="1551283" cy="344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056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5_Section Divider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sitting, dark, computer, computer&#10;&#10;Description automatically generated">
            <a:extLst>
              <a:ext uri="{FF2B5EF4-FFF2-40B4-BE49-F238E27FC236}">
                <a16:creationId xmlns:a16="http://schemas.microsoft.com/office/drawing/2014/main" id="{D7EBB9A3-8F87-4297-9F00-6A6812FA8A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9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851"/>
          <a:stretch/>
        </p:blipFill>
        <p:spPr>
          <a:xfrm>
            <a:off x="0" y="25400"/>
            <a:ext cx="9109938" cy="632912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F887243-B20F-44D7-AD6C-A905459AF81A}"/>
              </a:ext>
            </a:extLst>
          </p:cNvPr>
          <p:cNvSpPr/>
          <p:nvPr userDrawn="1"/>
        </p:nvSpPr>
        <p:spPr>
          <a:xfrm>
            <a:off x="0" y="3238501"/>
            <a:ext cx="9144000" cy="3619499"/>
          </a:xfrm>
          <a:prstGeom prst="rect">
            <a:avLst/>
          </a:prstGeom>
          <a:gradFill>
            <a:gsLst>
              <a:gs pos="0">
                <a:schemeClr val="tx2">
                  <a:alpha val="0"/>
                </a:schemeClr>
              </a:gs>
              <a:gs pos="100000">
                <a:schemeClr val="tx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199" y="2631465"/>
            <a:ext cx="4374202" cy="976387"/>
          </a:xfrm>
        </p:spPr>
        <p:txBody>
          <a:bodyPr anchor="b">
            <a:noAutofit/>
          </a:bodyPr>
          <a:lstStyle>
            <a:lvl1pPr algn="l">
              <a:lnSpc>
                <a:spcPct val="85000"/>
              </a:lnSpc>
              <a:defRPr sz="4800" spc="3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</a:t>
            </a:r>
            <a:endParaRPr lang="en-ZA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ED5C0F6-1744-4733-B3D9-FCED1B4FF80F}"/>
              </a:ext>
            </a:extLst>
          </p:cNvPr>
          <p:cNvCxnSpPr>
            <a:cxnSpLocks/>
          </p:cNvCxnSpPr>
          <p:nvPr userDrawn="1"/>
        </p:nvCxnSpPr>
        <p:spPr>
          <a:xfrm>
            <a:off x="572460" y="3679248"/>
            <a:ext cx="1684356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Picture Placeholder 7">
            <a:extLst>
              <a:ext uri="{FF2B5EF4-FFF2-40B4-BE49-F238E27FC236}">
                <a16:creationId xmlns:a16="http://schemas.microsoft.com/office/drawing/2014/main" id="{94EF52A9-2227-41B0-AFCE-AD295F1D3FF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9144000" cy="2617743"/>
          </a:xfrm>
          <a:prstGeom prst="rect">
            <a:avLst/>
          </a:prstGeom>
          <a:noFill/>
        </p:spPr>
        <p:txBody>
          <a:bodyPr anchor="ctr"/>
          <a:lstStyle>
            <a:lvl1pPr marL="0" indent="0" algn="ctr">
              <a:buNone/>
              <a:defRPr sz="1100" i="1">
                <a:solidFill>
                  <a:schemeClr val="bg1"/>
                </a:solidFill>
              </a:defRPr>
            </a:lvl1pPr>
          </a:lstStyle>
          <a:p>
            <a:r>
              <a:rPr lang="en-ZA" dirty="0"/>
              <a:t>Half Page Image</a:t>
            </a:r>
          </a:p>
        </p:txBody>
      </p:sp>
      <p:sp>
        <p:nvSpPr>
          <p:cNvPr id="33" name="Slide Number Placeholder 5">
            <a:extLst>
              <a:ext uri="{FF2B5EF4-FFF2-40B4-BE49-F238E27FC236}">
                <a16:creationId xmlns:a16="http://schemas.microsoft.com/office/drawing/2014/main" id="{B3718610-6A25-4594-AE96-FF2F973398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21076" y="6499605"/>
            <a:ext cx="207449" cy="207089"/>
          </a:xfrm>
          <a:prstGeom prst="rect">
            <a:avLst/>
          </a:prstGeom>
          <a:solidFill>
            <a:schemeClr val="bg2"/>
          </a:solidFill>
        </p:spPr>
        <p:txBody>
          <a:bodyPr vert="horz" lIns="0" tIns="0" rIns="0" bIns="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76948-C41D-4D13-A022-9862AE4726E9}" type="slidenum">
              <a:rPr lang="en-ZA" smtClean="0"/>
              <a:pPr/>
              <a:t>‹#›</a:t>
            </a:fld>
            <a:endParaRPr lang="en-ZA" dirty="0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FC05E2EA-1212-438B-807E-F7D2913D22B9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872850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8C81BE9B-C908-4A3B-AD2F-B2D7721F6AE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1795" y="6425630"/>
            <a:ext cx="1551283" cy="34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797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1_Section_Divider 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food&#10;&#10;Description automatically generated">
            <a:extLst>
              <a:ext uri="{FF2B5EF4-FFF2-40B4-BE49-F238E27FC236}">
                <a16:creationId xmlns:a16="http://schemas.microsoft.com/office/drawing/2014/main" id="{6E948304-9E4C-41A9-A4CF-7CFF4A1990E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57652"/>
            <a:ext cx="9122638" cy="639903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42D860F-659A-4ECA-9B3A-01017E21DB79}"/>
              </a:ext>
            </a:extLst>
          </p:cNvPr>
          <p:cNvSpPr/>
          <p:nvPr userDrawn="1"/>
        </p:nvSpPr>
        <p:spPr>
          <a:xfrm>
            <a:off x="0" y="3238501"/>
            <a:ext cx="9144000" cy="3619499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199" y="2631465"/>
            <a:ext cx="4374202" cy="976387"/>
          </a:xfrm>
        </p:spPr>
        <p:txBody>
          <a:bodyPr anchor="b">
            <a:noAutofit/>
          </a:bodyPr>
          <a:lstStyle>
            <a:lvl1pPr algn="l">
              <a:lnSpc>
                <a:spcPct val="85000"/>
              </a:lnSpc>
              <a:defRPr sz="4800" spc="30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</a:t>
            </a:r>
            <a:endParaRPr lang="en-ZA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ED5C0F6-1744-4733-B3D9-FCED1B4FF80F}"/>
              </a:ext>
            </a:extLst>
          </p:cNvPr>
          <p:cNvCxnSpPr>
            <a:cxnSpLocks/>
          </p:cNvCxnSpPr>
          <p:nvPr userDrawn="1"/>
        </p:nvCxnSpPr>
        <p:spPr>
          <a:xfrm>
            <a:off x="457199" y="3679248"/>
            <a:ext cx="1684356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Picture Placeholder 7">
            <a:extLst>
              <a:ext uri="{FF2B5EF4-FFF2-40B4-BE49-F238E27FC236}">
                <a16:creationId xmlns:a16="http://schemas.microsoft.com/office/drawing/2014/main" id="{94EF52A9-2227-41B0-AFCE-AD295F1D3FF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9144000" cy="2617743"/>
          </a:xfrm>
          <a:prstGeom prst="rect">
            <a:avLst/>
          </a:prstGeom>
          <a:noFill/>
        </p:spPr>
        <p:txBody>
          <a:bodyPr anchor="ctr"/>
          <a:lstStyle>
            <a:lvl1pPr marL="0" indent="0" algn="ctr">
              <a:buNone/>
              <a:defRPr sz="1100" i="1">
                <a:solidFill>
                  <a:schemeClr val="tx2"/>
                </a:solidFill>
              </a:defRPr>
            </a:lvl1pPr>
          </a:lstStyle>
          <a:p>
            <a:r>
              <a:rPr lang="en-ZA" dirty="0"/>
              <a:t>Half Page Image</a:t>
            </a:r>
          </a:p>
        </p:txBody>
      </p:sp>
      <p:cxnSp>
        <p:nvCxnSpPr>
          <p:cNvPr id="145" name="Straight Connector 144">
            <a:extLst>
              <a:ext uri="{FF2B5EF4-FFF2-40B4-BE49-F238E27FC236}">
                <a16:creationId xmlns:a16="http://schemas.microsoft.com/office/drawing/2014/main" id="{3720B9C5-D753-4148-BE25-815835245287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1179195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81DEF6E-7498-4A33-AA64-4075F34BFD1C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pPr/>
              <a:t>‹#›</a:t>
            </a:fld>
            <a:endParaRPr lang="en-ZA" dirty="0"/>
          </a:p>
        </p:txBody>
      </p:sp>
      <p:pic>
        <p:nvPicPr>
          <p:cNvPr id="3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808183B7-B5E0-4E88-908D-60153D79C3C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95" y="6425629"/>
            <a:ext cx="1551283" cy="344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740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_Divider Full p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0F78146D-024A-4859-843D-4755F6F8A83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9144000" cy="6360391"/>
          </a:xfrm>
          <a:solidFill>
            <a:schemeClr val="bg2">
              <a:lumMod val="90000"/>
            </a:schemeClr>
          </a:solidFill>
        </p:spPr>
        <p:txBody>
          <a:bodyPr anchor="ctr"/>
          <a:lstStyle>
            <a:lvl1pPr marL="0" indent="0" algn="ctr">
              <a:buNone/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ZA" dirty="0"/>
              <a:t>Insert or Drag &amp; Drop Picture Here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1F61FDD-6622-4E6C-9C15-42A9190248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199" y="2631465"/>
            <a:ext cx="4374202" cy="976387"/>
          </a:xfrm>
        </p:spPr>
        <p:txBody>
          <a:bodyPr anchor="b">
            <a:noAutofit/>
          </a:bodyPr>
          <a:lstStyle>
            <a:lvl1pPr algn="l">
              <a:lnSpc>
                <a:spcPct val="85000"/>
              </a:lnSpc>
              <a:defRPr sz="4800" spc="3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</a:t>
            </a:r>
            <a:endParaRPr lang="en-ZA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0A39029-8BDC-422E-9995-1944A0EF8069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pPr/>
              <a:t>‹#›</a:t>
            </a:fld>
            <a:endParaRPr lang="en-ZA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D631829-CA47-4884-B42D-DE2C16BC4B37}"/>
              </a:ext>
            </a:extLst>
          </p:cNvPr>
          <p:cNvCxnSpPr>
            <a:cxnSpLocks/>
          </p:cNvCxnSpPr>
          <p:nvPr userDrawn="1"/>
        </p:nvCxnSpPr>
        <p:spPr>
          <a:xfrm>
            <a:off x="457199" y="3679248"/>
            <a:ext cx="1684356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0519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6_Section Divider FullBlu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itting, dark, computer, computer&#10;&#10;Description automatically generated">
            <a:extLst>
              <a:ext uri="{FF2B5EF4-FFF2-40B4-BE49-F238E27FC236}">
                <a16:creationId xmlns:a16="http://schemas.microsoft.com/office/drawing/2014/main" id="{93DBB2AA-771F-411B-B5E5-16DC4F89A57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9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851"/>
          <a:stretch/>
        </p:blipFill>
        <p:spPr>
          <a:xfrm>
            <a:off x="0" y="25400"/>
            <a:ext cx="9109938" cy="632912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F887243-B20F-44D7-AD6C-A905459AF81A}"/>
              </a:ext>
            </a:extLst>
          </p:cNvPr>
          <p:cNvSpPr/>
          <p:nvPr userDrawn="1"/>
        </p:nvSpPr>
        <p:spPr>
          <a:xfrm>
            <a:off x="0" y="3238501"/>
            <a:ext cx="9144000" cy="3619499"/>
          </a:xfrm>
          <a:prstGeom prst="rect">
            <a:avLst/>
          </a:prstGeom>
          <a:gradFill>
            <a:gsLst>
              <a:gs pos="0">
                <a:schemeClr val="tx2">
                  <a:alpha val="0"/>
                </a:schemeClr>
              </a:gs>
              <a:gs pos="100000">
                <a:schemeClr val="tx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199" y="2631465"/>
            <a:ext cx="4374202" cy="976387"/>
          </a:xfrm>
        </p:spPr>
        <p:txBody>
          <a:bodyPr anchor="b">
            <a:noAutofit/>
          </a:bodyPr>
          <a:lstStyle>
            <a:lvl1pPr algn="l">
              <a:lnSpc>
                <a:spcPct val="85000"/>
              </a:lnSpc>
              <a:defRPr sz="4800" spc="3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</a:t>
            </a:r>
            <a:endParaRPr lang="en-ZA" dirty="0"/>
          </a:p>
        </p:txBody>
      </p:sp>
      <p:sp>
        <p:nvSpPr>
          <p:cNvPr id="81" name="Slide Number Placeholder 5">
            <a:extLst>
              <a:ext uri="{FF2B5EF4-FFF2-40B4-BE49-F238E27FC236}">
                <a16:creationId xmlns:a16="http://schemas.microsoft.com/office/drawing/2014/main" id="{4D97C867-CCF0-4ECA-97EF-271483F232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21076" y="6499605"/>
            <a:ext cx="207449" cy="207089"/>
          </a:xfrm>
          <a:prstGeom prst="rect">
            <a:avLst/>
          </a:prstGeom>
          <a:solidFill>
            <a:schemeClr val="bg2"/>
          </a:solidFill>
        </p:spPr>
        <p:txBody>
          <a:bodyPr vert="horz" lIns="0" tIns="0" rIns="0" bIns="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76948-C41D-4D13-A022-9862AE4726E9}" type="slidenum">
              <a:rPr lang="en-ZA" smtClean="0"/>
              <a:pPr/>
              <a:t>‹#›</a:t>
            </a:fld>
            <a:endParaRPr lang="en-ZA" dirty="0"/>
          </a:p>
        </p:txBody>
      </p: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36D58B33-723A-484D-BB48-1F3148A76B20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872850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1226FAD-A4AE-4E84-BC7C-A866D8890A1C}"/>
              </a:ext>
            </a:extLst>
          </p:cNvPr>
          <p:cNvCxnSpPr>
            <a:cxnSpLocks/>
          </p:cNvCxnSpPr>
          <p:nvPr userDrawn="1"/>
        </p:nvCxnSpPr>
        <p:spPr>
          <a:xfrm>
            <a:off x="457199" y="3679248"/>
            <a:ext cx="1684356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D2A2732E-8439-4703-A363-8B68CF88EE8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1795" y="6425630"/>
            <a:ext cx="1551283" cy="34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552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7_Section Divider FullLigh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itting, dark, computer, computer&#10;&#10;Description automatically generated">
            <a:extLst>
              <a:ext uri="{FF2B5EF4-FFF2-40B4-BE49-F238E27FC236}">
                <a16:creationId xmlns:a16="http://schemas.microsoft.com/office/drawing/2014/main" id="{157637B3-0863-4E95-ADE8-A8267172FE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9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851"/>
          <a:stretch/>
        </p:blipFill>
        <p:spPr>
          <a:xfrm>
            <a:off x="0" y="25400"/>
            <a:ext cx="9109938" cy="632912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F887243-B20F-44D7-AD6C-A905459AF81A}"/>
              </a:ext>
            </a:extLst>
          </p:cNvPr>
          <p:cNvSpPr/>
          <p:nvPr userDrawn="1"/>
        </p:nvSpPr>
        <p:spPr>
          <a:xfrm>
            <a:off x="0" y="3238501"/>
            <a:ext cx="9144000" cy="3619499"/>
          </a:xfrm>
          <a:prstGeom prst="rect">
            <a:avLst/>
          </a:prstGeom>
          <a:gradFill>
            <a:gsLst>
              <a:gs pos="0">
                <a:schemeClr val="accent5">
                  <a:alpha val="26000"/>
                </a:schemeClr>
              </a:gs>
              <a:gs pos="100000">
                <a:schemeClr val="accent5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199" y="2631465"/>
            <a:ext cx="4374202" cy="976387"/>
          </a:xfrm>
        </p:spPr>
        <p:txBody>
          <a:bodyPr anchor="b">
            <a:noAutofit/>
          </a:bodyPr>
          <a:lstStyle>
            <a:lvl1pPr algn="l">
              <a:lnSpc>
                <a:spcPct val="85000"/>
              </a:lnSpc>
              <a:defRPr sz="4800" spc="3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</a:t>
            </a:r>
            <a:endParaRPr lang="en-ZA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ED5C0F6-1744-4733-B3D9-FCED1B4FF80F}"/>
              </a:ext>
            </a:extLst>
          </p:cNvPr>
          <p:cNvCxnSpPr>
            <a:cxnSpLocks/>
          </p:cNvCxnSpPr>
          <p:nvPr userDrawn="1"/>
        </p:nvCxnSpPr>
        <p:spPr>
          <a:xfrm>
            <a:off x="457199" y="3679248"/>
            <a:ext cx="1684356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Slide Number Placeholder 5">
            <a:extLst>
              <a:ext uri="{FF2B5EF4-FFF2-40B4-BE49-F238E27FC236}">
                <a16:creationId xmlns:a16="http://schemas.microsoft.com/office/drawing/2014/main" id="{00CBE6CF-CD94-450D-B274-A240F89927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21076" y="6499605"/>
            <a:ext cx="207449" cy="207089"/>
          </a:xfrm>
          <a:prstGeom prst="rect">
            <a:avLst/>
          </a:prstGeom>
          <a:solidFill>
            <a:schemeClr val="bg2"/>
          </a:solidFill>
        </p:spPr>
        <p:txBody>
          <a:bodyPr vert="horz" lIns="0" tIns="0" rIns="0" bIns="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76948-C41D-4D13-A022-9862AE4726E9}" type="slidenum">
              <a:rPr lang="en-ZA" smtClean="0"/>
              <a:pPr/>
              <a:t>‹#›</a:t>
            </a:fld>
            <a:endParaRPr lang="en-ZA" dirty="0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5E80A372-EA3B-4A37-BAC9-A9FF1A18BB44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872850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AD666C12-3AAF-4A8C-ABE0-67698B018CD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1795" y="6425630"/>
            <a:ext cx="1551283" cy="34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262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_Title Slide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2200" y="1122363"/>
            <a:ext cx="6959600" cy="238760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4800" spc="30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2200" y="3602038"/>
            <a:ext cx="6959600" cy="1655762"/>
          </a:xfrm>
        </p:spPr>
        <p:txBody>
          <a:bodyPr/>
          <a:lstStyle>
            <a:lvl1pPr marL="0" indent="0" algn="ctr">
              <a:buNone/>
              <a:defRPr sz="2400" spc="20" baseline="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ZA" dirty="0"/>
          </a:p>
        </p:txBody>
      </p:sp>
      <p:sp>
        <p:nvSpPr>
          <p:cNvPr id="31" name="Slide Number Placeholder 5">
            <a:extLst>
              <a:ext uri="{FF2B5EF4-FFF2-40B4-BE49-F238E27FC236}">
                <a16:creationId xmlns:a16="http://schemas.microsoft.com/office/drawing/2014/main" id="{09D9DD85-C01C-44C2-BBEB-95F4950194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21076" y="6499605"/>
            <a:ext cx="207449" cy="207089"/>
          </a:xfrm>
          <a:prstGeom prst="rect">
            <a:avLst/>
          </a:prstGeom>
          <a:solidFill>
            <a:schemeClr val="bg2"/>
          </a:solidFill>
        </p:spPr>
        <p:txBody>
          <a:bodyPr vert="horz" lIns="0" tIns="0" rIns="0" bIns="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76948-C41D-4D13-A022-9862AE4726E9}" type="slidenum">
              <a:rPr lang="en-ZA" smtClean="0"/>
              <a:pPr/>
              <a:t>‹#›</a:t>
            </a:fld>
            <a:endParaRPr lang="en-ZA" dirty="0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77148E1A-BF2F-4FEC-A66B-E4F4A440D027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872850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3CE3D704-041D-4CE2-9910-05EA4CE09E3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1795" y="6425630"/>
            <a:ext cx="1551283" cy="34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6715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eader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F7308F-2D08-4385-B671-C140FF0181B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DA965982-8B89-4F42-AB24-C79EB590C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4242580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984824"/>
            <a:ext cx="7543800" cy="4351338"/>
          </a:xfrm>
        </p:spPr>
        <p:txBody>
          <a:bodyPr lIns="0"/>
          <a:lstStyle>
            <a:lvl1pPr marL="180975" indent="-180975">
              <a:buClr>
                <a:schemeClr val="tx2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361950" indent="-133350">
              <a:buClr>
                <a:schemeClr val="tx2"/>
              </a:buClr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2pPr>
            <a:lvl3pPr marL="628650" indent="-171450">
              <a:buClr>
                <a:schemeClr val="tx2"/>
              </a:buClr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3pPr>
            <a:lvl4pPr marL="809625" indent="-123825">
              <a:buClr>
                <a:schemeClr val="tx2"/>
              </a:buClr>
              <a:buFont typeface="Arial" panose="020B0604020202020204" pitchFamily="34" charset="0"/>
              <a:buChar char="•"/>
              <a:defRPr sz="1200" b="0">
                <a:solidFill>
                  <a:schemeClr val="tx1"/>
                </a:solidFill>
                <a:latin typeface="+mn-lt"/>
              </a:defRPr>
            </a:lvl4pPr>
            <a:lvl5pPr marL="1076325" indent="-161925">
              <a:buClr>
                <a:schemeClr val="tx2"/>
              </a:buClr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FCDEABCA-52F2-4D30-B678-889151509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5913947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Roun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850899" y="2382407"/>
            <a:ext cx="1765333" cy="1765333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655955" y="4415994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1</a:t>
            </a:r>
            <a:endParaRPr lang="en-ZA" dirty="0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5" hasCustomPrompt="1"/>
          </p:nvPr>
        </p:nvSpPr>
        <p:spPr>
          <a:xfrm>
            <a:off x="3634041" y="2382407"/>
            <a:ext cx="1765333" cy="1765333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3458147" y="4415994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2</a:t>
            </a:r>
            <a:endParaRPr lang="en-ZA" dirty="0"/>
          </a:p>
        </p:txBody>
      </p:sp>
      <p:sp>
        <p:nvSpPr>
          <p:cNvPr id="13" name="Picture Placeholder 7"/>
          <p:cNvSpPr>
            <a:spLocks noGrp="1"/>
          </p:cNvSpPr>
          <p:nvPr>
            <p:ph type="pic" sz="quarter" idx="17" hasCustomPrompt="1"/>
          </p:nvPr>
        </p:nvSpPr>
        <p:spPr>
          <a:xfrm>
            <a:off x="6417182" y="2382407"/>
            <a:ext cx="1765333" cy="1765333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6260339" y="4415994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3</a:t>
            </a:r>
            <a:endParaRPr lang="en-ZA" dirty="0"/>
          </a:p>
        </p:txBody>
      </p:sp>
      <p:sp>
        <p:nvSpPr>
          <p:cNvPr id="16" name="Title Placeholder 1">
            <a:extLst>
              <a:ext uri="{FF2B5EF4-FFF2-40B4-BE49-F238E27FC236}">
                <a16:creationId xmlns:a16="http://schemas.microsoft.com/office/drawing/2014/main" id="{17FA84E0-4863-4AC4-86FC-4B189EC62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081316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Roun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652144" y="1942420"/>
            <a:ext cx="1765333" cy="1765333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457199" y="3976007"/>
            <a:ext cx="2155222" cy="42865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="0" baseline="0">
                <a:solidFill>
                  <a:schemeClr val="tx2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Name Surname</a:t>
            </a:r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5" hasCustomPrompt="1"/>
          </p:nvPr>
        </p:nvSpPr>
        <p:spPr>
          <a:xfrm>
            <a:off x="3569187" y="1942420"/>
            <a:ext cx="1765333" cy="1765333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3393292" y="3976007"/>
            <a:ext cx="2155222" cy="42865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="0" baseline="0">
                <a:solidFill>
                  <a:schemeClr val="tx2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Name Surname</a:t>
            </a:r>
          </a:p>
        </p:txBody>
      </p:sp>
      <p:sp>
        <p:nvSpPr>
          <p:cNvPr id="13" name="Picture Placeholder 7"/>
          <p:cNvSpPr>
            <a:spLocks noGrp="1"/>
          </p:cNvSpPr>
          <p:nvPr>
            <p:ph type="pic" sz="quarter" idx="17" hasCustomPrompt="1"/>
          </p:nvPr>
        </p:nvSpPr>
        <p:spPr>
          <a:xfrm>
            <a:off x="6486230" y="1942420"/>
            <a:ext cx="1765333" cy="1765333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6329385" y="3976007"/>
            <a:ext cx="2155222" cy="42865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="0" baseline="0">
                <a:solidFill>
                  <a:schemeClr val="tx2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Name Surname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E4635660-3F6C-42E0-83B6-5FB5E65C98E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57200" y="984824"/>
            <a:ext cx="7560152" cy="870449"/>
          </a:xfrm>
        </p:spPr>
        <p:txBody>
          <a:bodyPr lIns="0"/>
          <a:lstStyle>
            <a:lvl1pPr marL="0" indent="0" algn="ctr">
              <a:buClr>
                <a:schemeClr val="tx2"/>
              </a:buClr>
              <a:buNone/>
              <a:defRPr sz="1400" spc="20" baseline="0">
                <a:solidFill>
                  <a:schemeClr val="tx1"/>
                </a:solidFill>
              </a:defRPr>
            </a:lvl1pPr>
            <a:lvl2pPr>
              <a:buClr>
                <a:schemeClr val="tx2"/>
              </a:buClr>
              <a:defRPr sz="140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sz="140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sz="140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 sz="14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6" name="Text Placeholder 9">
            <a:extLst>
              <a:ext uri="{FF2B5EF4-FFF2-40B4-BE49-F238E27FC236}">
                <a16:creationId xmlns:a16="http://schemas.microsoft.com/office/drawing/2014/main" id="{56EADC84-0255-4A53-99D5-AC63C1D7573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7199" y="4404657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2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Details</a:t>
            </a:r>
          </a:p>
        </p:txBody>
      </p:sp>
      <p:sp>
        <p:nvSpPr>
          <p:cNvPr id="17" name="Text Placeholder 9">
            <a:extLst>
              <a:ext uri="{FF2B5EF4-FFF2-40B4-BE49-F238E27FC236}">
                <a16:creationId xmlns:a16="http://schemas.microsoft.com/office/drawing/2014/main" id="{A9666C96-1B09-4C4D-922C-5B3331F5402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393292" y="4404657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2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Details</a:t>
            </a:r>
          </a:p>
        </p:txBody>
      </p:sp>
      <p:sp>
        <p:nvSpPr>
          <p:cNvPr id="18" name="Text Placeholder 9">
            <a:extLst>
              <a:ext uri="{FF2B5EF4-FFF2-40B4-BE49-F238E27FC236}">
                <a16:creationId xmlns:a16="http://schemas.microsoft.com/office/drawing/2014/main" id="{41DB55C8-568C-4816-A785-4707763D3A2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29385" y="4404657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2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Details</a:t>
            </a:r>
          </a:p>
        </p:txBody>
      </p:sp>
      <p:sp>
        <p:nvSpPr>
          <p:cNvPr id="20" name="Title Placeholder 1">
            <a:extLst>
              <a:ext uri="{FF2B5EF4-FFF2-40B4-BE49-F238E27FC236}">
                <a16:creationId xmlns:a16="http://schemas.microsoft.com/office/drawing/2014/main" id="{93F020DE-120F-41FC-945F-7FCF47D873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890565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09" userDrawn="1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Square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838200" y="1304925"/>
            <a:ext cx="1765333" cy="1765333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643255" y="3178855"/>
            <a:ext cx="2155222" cy="428650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2400" b="0" spc="10" baseline="0">
                <a:solidFill>
                  <a:schemeClr val="tx2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$M</a:t>
            </a:r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5" hasCustomPrompt="1"/>
          </p:nvPr>
        </p:nvSpPr>
        <p:spPr>
          <a:xfrm>
            <a:off x="3621341" y="1304925"/>
            <a:ext cx="1765333" cy="1765333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3445447" y="3178855"/>
            <a:ext cx="2155222" cy="428650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2400" b="0" spc="10" baseline="0">
                <a:solidFill>
                  <a:schemeClr val="tx2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$M</a:t>
            </a:r>
          </a:p>
        </p:txBody>
      </p:sp>
      <p:sp>
        <p:nvSpPr>
          <p:cNvPr id="13" name="Picture Placeholder 7"/>
          <p:cNvSpPr>
            <a:spLocks noGrp="1"/>
          </p:cNvSpPr>
          <p:nvPr>
            <p:ph type="pic" sz="quarter" idx="17" hasCustomPrompt="1"/>
          </p:nvPr>
        </p:nvSpPr>
        <p:spPr>
          <a:xfrm>
            <a:off x="6455799" y="1304925"/>
            <a:ext cx="1765333" cy="1765333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6298954" y="3178855"/>
            <a:ext cx="2155222" cy="428650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2400" b="0" spc="10" baseline="0">
                <a:solidFill>
                  <a:schemeClr val="tx2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$M</a:t>
            </a:r>
          </a:p>
        </p:txBody>
      </p:sp>
      <p:sp>
        <p:nvSpPr>
          <p:cNvPr id="16" name="Text Placeholder 9">
            <a:extLst>
              <a:ext uri="{FF2B5EF4-FFF2-40B4-BE49-F238E27FC236}">
                <a16:creationId xmlns:a16="http://schemas.microsoft.com/office/drawing/2014/main" id="{56EADC84-0255-4A53-99D5-AC63C1D7573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43255" y="4587899"/>
            <a:ext cx="2155222" cy="659244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200" b="0" spc="1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Details</a:t>
            </a:r>
          </a:p>
        </p:txBody>
      </p:sp>
      <p:sp>
        <p:nvSpPr>
          <p:cNvPr id="17" name="Text Placeholder 9">
            <a:extLst>
              <a:ext uri="{FF2B5EF4-FFF2-40B4-BE49-F238E27FC236}">
                <a16:creationId xmlns:a16="http://schemas.microsoft.com/office/drawing/2014/main" id="{A9666C96-1B09-4C4D-922C-5B3331F5402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445447" y="4587899"/>
            <a:ext cx="2155222" cy="659244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200" b="0" spc="1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Details</a:t>
            </a:r>
          </a:p>
        </p:txBody>
      </p:sp>
      <p:sp>
        <p:nvSpPr>
          <p:cNvPr id="18" name="Text Placeholder 9">
            <a:extLst>
              <a:ext uri="{FF2B5EF4-FFF2-40B4-BE49-F238E27FC236}">
                <a16:creationId xmlns:a16="http://schemas.microsoft.com/office/drawing/2014/main" id="{41DB55C8-568C-4816-A785-4707763D3A2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298954" y="4587899"/>
            <a:ext cx="2155222" cy="659244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200" b="0" spc="1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Details</a:t>
            </a:r>
          </a:p>
        </p:txBody>
      </p:sp>
      <p:sp>
        <p:nvSpPr>
          <p:cNvPr id="19" name="Text Placeholder 9">
            <a:extLst>
              <a:ext uri="{FF2B5EF4-FFF2-40B4-BE49-F238E27FC236}">
                <a16:creationId xmlns:a16="http://schemas.microsoft.com/office/drawing/2014/main" id="{2E6296D0-BCA0-40D9-84A7-11B6BF8F1F3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101725" y="3746546"/>
            <a:ext cx="1696752" cy="323413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 b="0" spc="1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SITES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804361A4-B15C-485F-9973-A0EB644C4043}"/>
              </a:ext>
            </a:extLst>
          </p:cNvPr>
          <p:cNvGrpSpPr/>
          <p:nvPr userDrawn="1"/>
        </p:nvGrpSpPr>
        <p:grpSpPr>
          <a:xfrm>
            <a:off x="643255" y="3755331"/>
            <a:ext cx="360328" cy="251139"/>
            <a:chOff x="1528368" y="4717491"/>
            <a:chExt cx="360328" cy="251139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8C2B1808-5EE7-404F-B21E-4F9EAC5EA8E9}"/>
                </a:ext>
              </a:extLst>
            </p:cNvPr>
            <p:cNvSpPr/>
            <p:nvPr/>
          </p:nvSpPr>
          <p:spPr>
            <a:xfrm>
              <a:off x="1589515" y="4817947"/>
              <a:ext cx="240219" cy="150683"/>
            </a:xfrm>
            <a:custGeom>
              <a:avLst/>
              <a:gdLst>
                <a:gd name="connsiteX0" fmla="*/ 0 w 240219"/>
                <a:gd name="connsiteY0" fmla="*/ 0 h 150683"/>
                <a:gd name="connsiteX1" fmla="*/ 0 w 240219"/>
                <a:gd name="connsiteY1" fmla="*/ 150683 h 150683"/>
                <a:gd name="connsiteX2" fmla="*/ 240219 w 240219"/>
                <a:gd name="connsiteY2" fmla="*/ 150683 h 150683"/>
                <a:gd name="connsiteX3" fmla="*/ 240219 w 240219"/>
                <a:gd name="connsiteY3" fmla="*/ 0 h 1506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0219" h="150683">
                  <a:moveTo>
                    <a:pt x="0" y="0"/>
                  </a:moveTo>
                  <a:lnTo>
                    <a:pt x="0" y="150683"/>
                  </a:lnTo>
                  <a:lnTo>
                    <a:pt x="240219" y="150683"/>
                  </a:lnTo>
                  <a:lnTo>
                    <a:pt x="240219" y="0"/>
                  </a:lnTo>
                </a:path>
              </a:pathLst>
            </a:custGeom>
            <a:noFill/>
            <a:ln w="21291" cap="flat">
              <a:solidFill>
                <a:srgbClr val="162835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b="1" spc="10" baseline="0" dirty="0">
                <a:solidFill>
                  <a:schemeClr val="tx1"/>
                </a:solidFill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1FCB478F-BAF5-4AC4-9056-6023C25ABB23}"/>
                </a:ext>
              </a:extLst>
            </p:cNvPr>
            <p:cNvSpPr/>
            <p:nvPr/>
          </p:nvSpPr>
          <p:spPr>
            <a:xfrm>
              <a:off x="1528368" y="4717491"/>
              <a:ext cx="360328" cy="100455"/>
            </a:xfrm>
            <a:custGeom>
              <a:avLst/>
              <a:gdLst>
                <a:gd name="connsiteX0" fmla="*/ 0 w 360328"/>
                <a:gd name="connsiteY0" fmla="*/ 100456 h 100455"/>
                <a:gd name="connsiteX1" fmla="*/ 181256 w 360328"/>
                <a:gd name="connsiteY1" fmla="*/ 0 h 100455"/>
                <a:gd name="connsiteX2" fmla="*/ 360329 w 360328"/>
                <a:gd name="connsiteY2" fmla="*/ 100456 h 100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60328" h="100455">
                  <a:moveTo>
                    <a:pt x="0" y="100456"/>
                  </a:moveTo>
                  <a:lnTo>
                    <a:pt x="181256" y="0"/>
                  </a:lnTo>
                  <a:lnTo>
                    <a:pt x="360329" y="100456"/>
                  </a:lnTo>
                </a:path>
              </a:pathLst>
            </a:custGeom>
            <a:noFill/>
            <a:ln w="21291" cap="flat">
              <a:solidFill>
                <a:srgbClr val="162835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b="1" spc="10" baseline="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DB092D7C-7192-470C-9941-88DEC7F1DB6E}"/>
              </a:ext>
            </a:extLst>
          </p:cNvPr>
          <p:cNvGrpSpPr/>
          <p:nvPr userDrawn="1"/>
        </p:nvGrpSpPr>
        <p:grpSpPr>
          <a:xfrm>
            <a:off x="714527" y="4133883"/>
            <a:ext cx="217784" cy="318300"/>
            <a:chOff x="1620736" y="4986162"/>
            <a:chExt cx="217784" cy="318300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C7513EBA-74B0-46D9-BAAF-EFAF9928799B}"/>
                </a:ext>
              </a:extLst>
            </p:cNvPr>
            <p:cNvSpPr/>
            <p:nvPr/>
          </p:nvSpPr>
          <p:spPr>
            <a:xfrm>
              <a:off x="1620736" y="4986162"/>
              <a:ext cx="217784" cy="318300"/>
            </a:xfrm>
            <a:custGeom>
              <a:avLst/>
              <a:gdLst>
                <a:gd name="connsiteX0" fmla="*/ 161585 w 323170"/>
                <a:gd name="connsiteY0" fmla="*/ 24859 h 472325"/>
                <a:gd name="connsiteX1" fmla="*/ 298311 w 323170"/>
                <a:gd name="connsiteY1" fmla="*/ 161585 h 472325"/>
                <a:gd name="connsiteX2" fmla="*/ 161585 w 323170"/>
                <a:gd name="connsiteY2" fmla="*/ 432550 h 472325"/>
                <a:gd name="connsiteX3" fmla="*/ 24859 w 323170"/>
                <a:gd name="connsiteY3" fmla="*/ 161585 h 472325"/>
                <a:gd name="connsiteX4" fmla="*/ 161585 w 323170"/>
                <a:gd name="connsiteY4" fmla="*/ 24859 h 472325"/>
                <a:gd name="connsiteX5" fmla="*/ 161585 w 323170"/>
                <a:gd name="connsiteY5" fmla="*/ 0 h 472325"/>
                <a:gd name="connsiteX6" fmla="*/ 0 w 323170"/>
                <a:gd name="connsiteY6" fmla="*/ 161585 h 472325"/>
                <a:gd name="connsiteX7" fmla="*/ 141698 w 323170"/>
                <a:gd name="connsiteY7" fmla="*/ 447466 h 472325"/>
                <a:gd name="connsiteX8" fmla="*/ 161585 w 323170"/>
                <a:gd name="connsiteY8" fmla="*/ 472325 h 472325"/>
                <a:gd name="connsiteX9" fmla="*/ 181472 w 323170"/>
                <a:gd name="connsiteY9" fmla="*/ 447466 h 472325"/>
                <a:gd name="connsiteX10" fmla="*/ 323170 w 323170"/>
                <a:gd name="connsiteY10" fmla="*/ 161585 h 472325"/>
                <a:gd name="connsiteX11" fmla="*/ 161585 w 323170"/>
                <a:gd name="connsiteY11" fmla="*/ 0 h 472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23170" h="472325">
                  <a:moveTo>
                    <a:pt x="161585" y="24859"/>
                  </a:moveTo>
                  <a:cubicBezTo>
                    <a:pt x="236163" y="24859"/>
                    <a:pt x="298311" y="87007"/>
                    <a:pt x="298311" y="161585"/>
                  </a:cubicBezTo>
                  <a:cubicBezTo>
                    <a:pt x="298311" y="258536"/>
                    <a:pt x="186444" y="402719"/>
                    <a:pt x="161585" y="432550"/>
                  </a:cubicBezTo>
                  <a:cubicBezTo>
                    <a:pt x="136726" y="402719"/>
                    <a:pt x="24859" y="261022"/>
                    <a:pt x="24859" y="161585"/>
                  </a:cubicBezTo>
                  <a:cubicBezTo>
                    <a:pt x="24859" y="87007"/>
                    <a:pt x="87007" y="24859"/>
                    <a:pt x="161585" y="24859"/>
                  </a:cubicBezTo>
                  <a:moveTo>
                    <a:pt x="161585" y="0"/>
                  </a:moveTo>
                  <a:cubicBezTo>
                    <a:pt x="72092" y="0"/>
                    <a:pt x="0" y="72092"/>
                    <a:pt x="0" y="161585"/>
                  </a:cubicBezTo>
                  <a:cubicBezTo>
                    <a:pt x="0" y="265994"/>
                    <a:pt x="109381" y="407691"/>
                    <a:pt x="141698" y="447466"/>
                  </a:cubicBezTo>
                  <a:lnTo>
                    <a:pt x="161585" y="472325"/>
                  </a:lnTo>
                  <a:lnTo>
                    <a:pt x="181472" y="447466"/>
                  </a:lnTo>
                  <a:cubicBezTo>
                    <a:pt x="213789" y="407691"/>
                    <a:pt x="323170" y="265994"/>
                    <a:pt x="323170" y="161585"/>
                  </a:cubicBezTo>
                  <a:cubicBezTo>
                    <a:pt x="323170" y="72092"/>
                    <a:pt x="251078" y="0"/>
                    <a:pt x="161585" y="0"/>
                  </a:cubicBezTo>
                </a:path>
              </a:pathLst>
            </a:custGeom>
            <a:solidFill>
              <a:srgbClr val="162835"/>
            </a:solidFill>
            <a:ln w="2417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pc="10" baseline="0" dirty="0">
                <a:solidFill>
                  <a:schemeClr val="tx1"/>
                </a:solidFill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B939A59E-B4FA-499A-AF28-BE6F8D91C2DA}"/>
                </a:ext>
              </a:extLst>
            </p:cNvPr>
            <p:cNvSpPr/>
            <p:nvPr/>
          </p:nvSpPr>
          <p:spPr>
            <a:xfrm>
              <a:off x="1682721" y="5039770"/>
              <a:ext cx="93814" cy="93814"/>
            </a:xfrm>
            <a:custGeom>
              <a:avLst/>
              <a:gdLst>
                <a:gd name="connsiteX0" fmla="*/ 69606 w 139211"/>
                <a:gd name="connsiteY0" fmla="*/ 24859 h 139211"/>
                <a:gd name="connsiteX1" fmla="*/ 114352 w 139211"/>
                <a:gd name="connsiteY1" fmla="*/ 69606 h 139211"/>
                <a:gd name="connsiteX2" fmla="*/ 69606 w 139211"/>
                <a:gd name="connsiteY2" fmla="*/ 116838 h 139211"/>
                <a:gd name="connsiteX3" fmla="*/ 24859 w 139211"/>
                <a:gd name="connsiteY3" fmla="*/ 69606 h 139211"/>
                <a:gd name="connsiteX4" fmla="*/ 69606 w 139211"/>
                <a:gd name="connsiteY4" fmla="*/ 24859 h 139211"/>
                <a:gd name="connsiteX5" fmla="*/ 69606 w 139211"/>
                <a:gd name="connsiteY5" fmla="*/ 0 h 139211"/>
                <a:gd name="connsiteX6" fmla="*/ 0 w 139211"/>
                <a:gd name="connsiteY6" fmla="*/ 69606 h 139211"/>
                <a:gd name="connsiteX7" fmla="*/ 69606 w 139211"/>
                <a:gd name="connsiteY7" fmla="*/ 139212 h 139211"/>
                <a:gd name="connsiteX8" fmla="*/ 139212 w 139211"/>
                <a:gd name="connsiteY8" fmla="*/ 69606 h 139211"/>
                <a:gd name="connsiteX9" fmla="*/ 69606 w 139211"/>
                <a:gd name="connsiteY9" fmla="*/ 0 h 139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9211" h="139211">
                  <a:moveTo>
                    <a:pt x="69606" y="24859"/>
                  </a:moveTo>
                  <a:cubicBezTo>
                    <a:pt x="94465" y="24859"/>
                    <a:pt x="114352" y="44747"/>
                    <a:pt x="114352" y="69606"/>
                  </a:cubicBezTo>
                  <a:cubicBezTo>
                    <a:pt x="114352" y="94465"/>
                    <a:pt x="94465" y="116838"/>
                    <a:pt x="69606" y="116838"/>
                  </a:cubicBezTo>
                  <a:cubicBezTo>
                    <a:pt x="44747" y="116838"/>
                    <a:pt x="24859" y="94465"/>
                    <a:pt x="24859" y="69606"/>
                  </a:cubicBezTo>
                  <a:cubicBezTo>
                    <a:pt x="24859" y="44747"/>
                    <a:pt x="44747" y="24859"/>
                    <a:pt x="69606" y="24859"/>
                  </a:cubicBezTo>
                  <a:moveTo>
                    <a:pt x="69606" y="0"/>
                  </a:moveTo>
                  <a:cubicBezTo>
                    <a:pt x="32317" y="0"/>
                    <a:pt x="0" y="32317"/>
                    <a:pt x="0" y="69606"/>
                  </a:cubicBezTo>
                  <a:cubicBezTo>
                    <a:pt x="0" y="109381"/>
                    <a:pt x="32317" y="139212"/>
                    <a:pt x="69606" y="139212"/>
                  </a:cubicBezTo>
                  <a:cubicBezTo>
                    <a:pt x="109381" y="139212"/>
                    <a:pt x="139212" y="106895"/>
                    <a:pt x="139212" y="69606"/>
                  </a:cubicBezTo>
                  <a:cubicBezTo>
                    <a:pt x="139212" y="32317"/>
                    <a:pt x="109381" y="0"/>
                    <a:pt x="69606" y="0"/>
                  </a:cubicBezTo>
                </a:path>
              </a:pathLst>
            </a:custGeom>
            <a:solidFill>
              <a:srgbClr val="162835"/>
            </a:solidFill>
            <a:ln w="2417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pc="10" baseline="0" dirty="0">
                <a:solidFill>
                  <a:schemeClr val="tx1"/>
                </a:solidFill>
              </a:endParaRPr>
            </a:p>
          </p:txBody>
        </p:sp>
      </p:grpSp>
      <p:sp>
        <p:nvSpPr>
          <p:cNvPr id="26" name="Text Placeholder 9">
            <a:extLst>
              <a:ext uri="{FF2B5EF4-FFF2-40B4-BE49-F238E27FC236}">
                <a16:creationId xmlns:a16="http://schemas.microsoft.com/office/drawing/2014/main" id="{897B52DC-51C4-4B5D-9B6B-62F90438621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101725" y="4141701"/>
            <a:ext cx="1696752" cy="323413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 b="0" spc="1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PLACE</a:t>
            </a:r>
          </a:p>
        </p:txBody>
      </p:sp>
      <p:sp>
        <p:nvSpPr>
          <p:cNvPr id="31" name="Text Placeholder 9">
            <a:extLst>
              <a:ext uri="{FF2B5EF4-FFF2-40B4-BE49-F238E27FC236}">
                <a16:creationId xmlns:a16="http://schemas.microsoft.com/office/drawing/2014/main" id="{BE2F4C2F-0458-4666-9CE7-A7543C702F8D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903917" y="3746546"/>
            <a:ext cx="1696752" cy="323413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 b="0" spc="1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SITES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8852AB48-87C9-40B6-B7A6-ABB1795CE97D}"/>
              </a:ext>
            </a:extLst>
          </p:cNvPr>
          <p:cNvGrpSpPr/>
          <p:nvPr userDrawn="1"/>
        </p:nvGrpSpPr>
        <p:grpSpPr>
          <a:xfrm>
            <a:off x="3445447" y="3764116"/>
            <a:ext cx="360328" cy="251139"/>
            <a:chOff x="1528368" y="4717491"/>
            <a:chExt cx="360328" cy="251139"/>
          </a:xfrm>
        </p:grpSpPr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E384FD3E-5773-4FB8-BDA2-5296AB8611FB}"/>
                </a:ext>
              </a:extLst>
            </p:cNvPr>
            <p:cNvSpPr/>
            <p:nvPr/>
          </p:nvSpPr>
          <p:spPr>
            <a:xfrm>
              <a:off x="1589515" y="4817947"/>
              <a:ext cx="240219" cy="150683"/>
            </a:xfrm>
            <a:custGeom>
              <a:avLst/>
              <a:gdLst>
                <a:gd name="connsiteX0" fmla="*/ 0 w 240219"/>
                <a:gd name="connsiteY0" fmla="*/ 0 h 150683"/>
                <a:gd name="connsiteX1" fmla="*/ 0 w 240219"/>
                <a:gd name="connsiteY1" fmla="*/ 150683 h 150683"/>
                <a:gd name="connsiteX2" fmla="*/ 240219 w 240219"/>
                <a:gd name="connsiteY2" fmla="*/ 150683 h 150683"/>
                <a:gd name="connsiteX3" fmla="*/ 240219 w 240219"/>
                <a:gd name="connsiteY3" fmla="*/ 0 h 1506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0219" h="150683">
                  <a:moveTo>
                    <a:pt x="0" y="0"/>
                  </a:moveTo>
                  <a:lnTo>
                    <a:pt x="0" y="150683"/>
                  </a:lnTo>
                  <a:lnTo>
                    <a:pt x="240219" y="150683"/>
                  </a:lnTo>
                  <a:lnTo>
                    <a:pt x="240219" y="0"/>
                  </a:lnTo>
                </a:path>
              </a:pathLst>
            </a:custGeom>
            <a:noFill/>
            <a:ln w="21291" cap="flat">
              <a:solidFill>
                <a:srgbClr val="162835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b="1" spc="10" baseline="0" dirty="0">
                <a:solidFill>
                  <a:schemeClr val="tx1"/>
                </a:solidFill>
              </a:endParaRPr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65507FE1-B45E-4504-BA54-0984192A7531}"/>
                </a:ext>
              </a:extLst>
            </p:cNvPr>
            <p:cNvSpPr/>
            <p:nvPr/>
          </p:nvSpPr>
          <p:spPr>
            <a:xfrm>
              <a:off x="1528368" y="4717491"/>
              <a:ext cx="360328" cy="100455"/>
            </a:xfrm>
            <a:custGeom>
              <a:avLst/>
              <a:gdLst>
                <a:gd name="connsiteX0" fmla="*/ 0 w 360328"/>
                <a:gd name="connsiteY0" fmla="*/ 100456 h 100455"/>
                <a:gd name="connsiteX1" fmla="*/ 181256 w 360328"/>
                <a:gd name="connsiteY1" fmla="*/ 0 h 100455"/>
                <a:gd name="connsiteX2" fmla="*/ 360329 w 360328"/>
                <a:gd name="connsiteY2" fmla="*/ 100456 h 100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60328" h="100455">
                  <a:moveTo>
                    <a:pt x="0" y="100456"/>
                  </a:moveTo>
                  <a:lnTo>
                    <a:pt x="181256" y="0"/>
                  </a:lnTo>
                  <a:lnTo>
                    <a:pt x="360329" y="100456"/>
                  </a:lnTo>
                </a:path>
              </a:pathLst>
            </a:custGeom>
            <a:noFill/>
            <a:ln w="21291" cap="flat">
              <a:solidFill>
                <a:srgbClr val="162835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b="1" spc="10" baseline="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CF850842-A2C2-439C-AF6F-D80B569FE677}"/>
              </a:ext>
            </a:extLst>
          </p:cNvPr>
          <p:cNvGrpSpPr/>
          <p:nvPr userDrawn="1"/>
        </p:nvGrpSpPr>
        <p:grpSpPr>
          <a:xfrm>
            <a:off x="3516719" y="4142668"/>
            <a:ext cx="217784" cy="318300"/>
            <a:chOff x="1620736" y="4986162"/>
            <a:chExt cx="217784" cy="318300"/>
          </a:xfrm>
        </p:grpSpPr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E4722686-FA98-46F2-BCB4-E0BC2E3F0708}"/>
                </a:ext>
              </a:extLst>
            </p:cNvPr>
            <p:cNvSpPr/>
            <p:nvPr/>
          </p:nvSpPr>
          <p:spPr>
            <a:xfrm>
              <a:off x="1620736" y="4986162"/>
              <a:ext cx="217784" cy="318300"/>
            </a:xfrm>
            <a:custGeom>
              <a:avLst/>
              <a:gdLst>
                <a:gd name="connsiteX0" fmla="*/ 161585 w 323170"/>
                <a:gd name="connsiteY0" fmla="*/ 24859 h 472325"/>
                <a:gd name="connsiteX1" fmla="*/ 298311 w 323170"/>
                <a:gd name="connsiteY1" fmla="*/ 161585 h 472325"/>
                <a:gd name="connsiteX2" fmla="*/ 161585 w 323170"/>
                <a:gd name="connsiteY2" fmla="*/ 432550 h 472325"/>
                <a:gd name="connsiteX3" fmla="*/ 24859 w 323170"/>
                <a:gd name="connsiteY3" fmla="*/ 161585 h 472325"/>
                <a:gd name="connsiteX4" fmla="*/ 161585 w 323170"/>
                <a:gd name="connsiteY4" fmla="*/ 24859 h 472325"/>
                <a:gd name="connsiteX5" fmla="*/ 161585 w 323170"/>
                <a:gd name="connsiteY5" fmla="*/ 0 h 472325"/>
                <a:gd name="connsiteX6" fmla="*/ 0 w 323170"/>
                <a:gd name="connsiteY6" fmla="*/ 161585 h 472325"/>
                <a:gd name="connsiteX7" fmla="*/ 141698 w 323170"/>
                <a:gd name="connsiteY7" fmla="*/ 447466 h 472325"/>
                <a:gd name="connsiteX8" fmla="*/ 161585 w 323170"/>
                <a:gd name="connsiteY8" fmla="*/ 472325 h 472325"/>
                <a:gd name="connsiteX9" fmla="*/ 181472 w 323170"/>
                <a:gd name="connsiteY9" fmla="*/ 447466 h 472325"/>
                <a:gd name="connsiteX10" fmla="*/ 323170 w 323170"/>
                <a:gd name="connsiteY10" fmla="*/ 161585 h 472325"/>
                <a:gd name="connsiteX11" fmla="*/ 161585 w 323170"/>
                <a:gd name="connsiteY11" fmla="*/ 0 h 472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23170" h="472325">
                  <a:moveTo>
                    <a:pt x="161585" y="24859"/>
                  </a:moveTo>
                  <a:cubicBezTo>
                    <a:pt x="236163" y="24859"/>
                    <a:pt x="298311" y="87007"/>
                    <a:pt x="298311" y="161585"/>
                  </a:cubicBezTo>
                  <a:cubicBezTo>
                    <a:pt x="298311" y="258536"/>
                    <a:pt x="186444" y="402719"/>
                    <a:pt x="161585" y="432550"/>
                  </a:cubicBezTo>
                  <a:cubicBezTo>
                    <a:pt x="136726" y="402719"/>
                    <a:pt x="24859" y="261022"/>
                    <a:pt x="24859" y="161585"/>
                  </a:cubicBezTo>
                  <a:cubicBezTo>
                    <a:pt x="24859" y="87007"/>
                    <a:pt x="87007" y="24859"/>
                    <a:pt x="161585" y="24859"/>
                  </a:cubicBezTo>
                  <a:moveTo>
                    <a:pt x="161585" y="0"/>
                  </a:moveTo>
                  <a:cubicBezTo>
                    <a:pt x="72092" y="0"/>
                    <a:pt x="0" y="72092"/>
                    <a:pt x="0" y="161585"/>
                  </a:cubicBezTo>
                  <a:cubicBezTo>
                    <a:pt x="0" y="265994"/>
                    <a:pt x="109381" y="407691"/>
                    <a:pt x="141698" y="447466"/>
                  </a:cubicBezTo>
                  <a:lnTo>
                    <a:pt x="161585" y="472325"/>
                  </a:lnTo>
                  <a:lnTo>
                    <a:pt x="181472" y="447466"/>
                  </a:lnTo>
                  <a:cubicBezTo>
                    <a:pt x="213789" y="407691"/>
                    <a:pt x="323170" y="265994"/>
                    <a:pt x="323170" y="161585"/>
                  </a:cubicBezTo>
                  <a:cubicBezTo>
                    <a:pt x="323170" y="72092"/>
                    <a:pt x="251078" y="0"/>
                    <a:pt x="161585" y="0"/>
                  </a:cubicBezTo>
                </a:path>
              </a:pathLst>
            </a:custGeom>
            <a:solidFill>
              <a:srgbClr val="162835"/>
            </a:solidFill>
            <a:ln w="2417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pc="10" baseline="0" dirty="0">
                <a:solidFill>
                  <a:schemeClr val="tx1"/>
                </a:solidFill>
              </a:endParaRPr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7664B24A-0400-449E-AFD6-9B438DF0C137}"/>
                </a:ext>
              </a:extLst>
            </p:cNvPr>
            <p:cNvSpPr/>
            <p:nvPr/>
          </p:nvSpPr>
          <p:spPr>
            <a:xfrm>
              <a:off x="1682721" y="5039770"/>
              <a:ext cx="93814" cy="93814"/>
            </a:xfrm>
            <a:custGeom>
              <a:avLst/>
              <a:gdLst>
                <a:gd name="connsiteX0" fmla="*/ 69606 w 139211"/>
                <a:gd name="connsiteY0" fmla="*/ 24859 h 139211"/>
                <a:gd name="connsiteX1" fmla="*/ 114352 w 139211"/>
                <a:gd name="connsiteY1" fmla="*/ 69606 h 139211"/>
                <a:gd name="connsiteX2" fmla="*/ 69606 w 139211"/>
                <a:gd name="connsiteY2" fmla="*/ 116838 h 139211"/>
                <a:gd name="connsiteX3" fmla="*/ 24859 w 139211"/>
                <a:gd name="connsiteY3" fmla="*/ 69606 h 139211"/>
                <a:gd name="connsiteX4" fmla="*/ 69606 w 139211"/>
                <a:gd name="connsiteY4" fmla="*/ 24859 h 139211"/>
                <a:gd name="connsiteX5" fmla="*/ 69606 w 139211"/>
                <a:gd name="connsiteY5" fmla="*/ 0 h 139211"/>
                <a:gd name="connsiteX6" fmla="*/ 0 w 139211"/>
                <a:gd name="connsiteY6" fmla="*/ 69606 h 139211"/>
                <a:gd name="connsiteX7" fmla="*/ 69606 w 139211"/>
                <a:gd name="connsiteY7" fmla="*/ 139212 h 139211"/>
                <a:gd name="connsiteX8" fmla="*/ 139212 w 139211"/>
                <a:gd name="connsiteY8" fmla="*/ 69606 h 139211"/>
                <a:gd name="connsiteX9" fmla="*/ 69606 w 139211"/>
                <a:gd name="connsiteY9" fmla="*/ 0 h 139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9211" h="139211">
                  <a:moveTo>
                    <a:pt x="69606" y="24859"/>
                  </a:moveTo>
                  <a:cubicBezTo>
                    <a:pt x="94465" y="24859"/>
                    <a:pt x="114352" y="44747"/>
                    <a:pt x="114352" y="69606"/>
                  </a:cubicBezTo>
                  <a:cubicBezTo>
                    <a:pt x="114352" y="94465"/>
                    <a:pt x="94465" y="116838"/>
                    <a:pt x="69606" y="116838"/>
                  </a:cubicBezTo>
                  <a:cubicBezTo>
                    <a:pt x="44747" y="116838"/>
                    <a:pt x="24859" y="94465"/>
                    <a:pt x="24859" y="69606"/>
                  </a:cubicBezTo>
                  <a:cubicBezTo>
                    <a:pt x="24859" y="44747"/>
                    <a:pt x="44747" y="24859"/>
                    <a:pt x="69606" y="24859"/>
                  </a:cubicBezTo>
                  <a:moveTo>
                    <a:pt x="69606" y="0"/>
                  </a:moveTo>
                  <a:cubicBezTo>
                    <a:pt x="32317" y="0"/>
                    <a:pt x="0" y="32317"/>
                    <a:pt x="0" y="69606"/>
                  </a:cubicBezTo>
                  <a:cubicBezTo>
                    <a:pt x="0" y="109381"/>
                    <a:pt x="32317" y="139212"/>
                    <a:pt x="69606" y="139212"/>
                  </a:cubicBezTo>
                  <a:cubicBezTo>
                    <a:pt x="109381" y="139212"/>
                    <a:pt x="139212" y="106895"/>
                    <a:pt x="139212" y="69606"/>
                  </a:cubicBezTo>
                  <a:cubicBezTo>
                    <a:pt x="139212" y="32317"/>
                    <a:pt x="109381" y="0"/>
                    <a:pt x="69606" y="0"/>
                  </a:cubicBezTo>
                </a:path>
              </a:pathLst>
            </a:custGeom>
            <a:solidFill>
              <a:srgbClr val="162835"/>
            </a:solidFill>
            <a:ln w="2417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pc="10" baseline="0" dirty="0">
                <a:solidFill>
                  <a:schemeClr val="tx1"/>
                </a:solidFill>
              </a:endParaRPr>
            </a:p>
          </p:txBody>
        </p:sp>
      </p:grpSp>
      <p:sp>
        <p:nvSpPr>
          <p:cNvPr id="38" name="Text Placeholder 9">
            <a:extLst>
              <a:ext uri="{FF2B5EF4-FFF2-40B4-BE49-F238E27FC236}">
                <a16:creationId xmlns:a16="http://schemas.microsoft.com/office/drawing/2014/main" id="{1A6CBDA9-E533-49E4-AD98-4EB9935D5147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903917" y="4141701"/>
            <a:ext cx="1696752" cy="323413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 b="0" spc="1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PLACE</a:t>
            </a:r>
          </a:p>
        </p:txBody>
      </p:sp>
      <p:sp>
        <p:nvSpPr>
          <p:cNvPr id="39" name="Text Placeholder 9">
            <a:extLst>
              <a:ext uri="{FF2B5EF4-FFF2-40B4-BE49-F238E27FC236}">
                <a16:creationId xmlns:a16="http://schemas.microsoft.com/office/drawing/2014/main" id="{EE9CC4E1-FD29-4855-B5FF-488C8924B42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748655" y="3746546"/>
            <a:ext cx="1696752" cy="323413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 b="0" spc="1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SITES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B3683E36-8E11-49C2-926B-6084D50DCADE}"/>
              </a:ext>
            </a:extLst>
          </p:cNvPr>
          <p:cNvGrpSpPr/>
          <p:nvPr userDrawn="1"/>
        </p:nvGrpSpPr>
        <p:grpSpPr>
          <a:xfrm>
            <a:off x="6247639" y="3764116"/>
            <a:ext cx="360328" cy="251139"/>
            <a:chOff x="1528368" y="4717491"/>
            <a:chExt cx="360328" cy="251139"/>
          </a:xfrm>
        </p:grpSpPr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BF7A0696-DCB7-49A3-8E4A-A05A7146B1DD}"/>
                </a:ext>
              </a:extLst>
            </p:cNvPr>
            <p:cNvSpPr/>
            <p:nvPr/>
          </p:nvSpPr>
          <p:spPr>
            <a:xfrm>
              <a:off x="1589515" y="4817947"/>
              <a:ext cx="240219" cy="150683"/>
            </a:xfrm>
            <a:custGeom>
              <a:avLst/>
              <a:gdLst>
                <a:gd name="connsiteX0" fmla="*/ 0 w 240219"/>
                <a:gd name="connsiteY0" fmla="*/ 0 h 150683"/>
                <a:gd name="connsiteX1" fmla="*/ 0 w 240219"/>
                <a:gd name="connsiteY1" fmla="*/ 150683 h 150683"/>
                <a:gd name="connsiteX2" fmla="*/ 240219 w 240219"/>
                <a:gd name="connsiteY2" fmla="*/ 150683 h 150683"/>
                <a:gd name="connsiteX3" fmla="*/ 240219 w 240219"/>
                <a:gd name="connsiteY3" fmla="*/ 0 h 1506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0219" h="150683">
                  <a:moveTo>
                    <a:pt x="0" y="0"/>
                  </a:moveTo>
                  <a:lnTo>
                    <a:pt x="0" y="150683"/>
                  </a:lnTo>
                  <a:lnTo>
                    <a:pt x="240219" y="150683"/>
                  </a:lnTo>
                  <a:lnTo>
                    <a:pt x="240219" y="0"/>
                  </a:lnTo>
                </a:path>
              </a:pathLst>
            </a:custGeom>
            <a:noFill/>
            <a:ln w="21291" cap="flat">
              <a:solidFill>
                <a:srgbClr val="162835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b="1" spc="10" baseline="0" dirty="0">
                <a:solidFill>
                  <a:schemeClr val="tx1"/>
                </a:solidFill>
              </a:endParaRPr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463D1F15-4B42-4863-A03F-FEE35F07E60D}"/>
                </a:ext>
              </a:extLst>
            </p:cNvPr>
            <p:cNvSpPr/>
            <p:nvPr/>
          </p:nvSpPr>
          <p:spPr>
            <a:xfrm>
              <a:off x="1528368" y="4717491"/>
              <a:ext cx="360328" cy="100455"/>
            </a:xfrm>
            <a:custGeom>
              <a:avLst/>
              <a:gdLst>
                <a:gd name="connsiteX0" fmla="*/ 0 w 360328"/>
                <a:gd name="connsiteY0" fmla="*/ 100456 h 100455"/>
                <a:gd name="connsiteX1" fmla="*/ 181256 w 360328"/>
                <a:gd name="connsiteY1" fmla="*/ 0 h 100455"/>
                <a:gd name="connsiteX2" fmla="*/ 360329 w 360328"/>
                <a:gd name="connsiteY2" fmla="*/ 100456 h 100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60328" h="100455">
                  <a:moveTo>
                    <a:pt x="0" y="100456"/>
                  </a:moveTo>
                  <a:lnTo>
                    <a:pt x="181256" y="0"/>
                  </a:lnTo>
                  <a:lnTo>
                    <a:pt x="360329" y="100456"/>
                  </a:lnTo>
                </a:path>
              </a:pathLst>
            </a:custGeom>
            <a:noFill/>
            <a:ln w="21291" cap="flat">
              <a:solidFill>
                <a:srgbClr val="162835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b="1" spc="10" baseline="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A1D743D9-DA37-43A0-9770-310A294274B6}"/>
              </a:ext>
            </a:extLst>
          </p:cNvPr>
          <p:cNvGrpSpPr/>
          <p:nvPr userDrawn="1"/>
        </p:nvGrpSpPr>
        <p:grpSpPr>
          <a:xfrm>
            <a:off x="6318911" y="4142668"/>
            <a:ext cx="217784" cy="318300"/>
            <a:chOff x="1620736" y="4986162"/>
            <a:chExt cx="217784" cy="318300"/>
          </a:xfrm>
        </p:grpSpPr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BB33B2B6-D412-4CD2-9E96-40A4FC699D0E}"/>
                </a:ext>
              </a:extLst>
            </p:cNvPr>
            <p:cNvSpPr/>
            <p:nvPr/>
          </p:nvSpPr>
          <p:spPr>
            <a:xfrm>
              <a:off x="1620736" y="4986162"/>
              <a:ext cx="217784" cy="318300"/>
            </a:xfrm>
            <a:custGeom>
              <a:avLst/>
              <a:gdLst>
                <a:gd name="connsiteX0" fmla="*/ 161585 w 323170"/>
                <a:gd name="connsiteY0" fmla="*/ 24859 h 472325"/>
                <a:gd name="connsiteX1" fmla="*/ 298311 w 323170"/>
                <a:gd name="connsiteY1" fmla="*/ 161585 h 472325"/>
                <a:gd name="connsiteX2" fmla="*/ 161585 w 323170"/>
                <a:gd name="connsiteY2" fmla="*/ 432550 h 472325"/>
                <a:gd name="connsiteX3" fmla="*/ 24859 w 323170"/>
                <a:gd name="connsiteY3" fmla="*/ 161585 h 472325"/>
                <a:gd name="connsiteX4" fmla="*/ 161585 w 323170"/>
                <a:gd name="connsiteY4" fmla="*/ 24859 h 472325"/>
                <a:gd name="connsiteX5" fmla="*/ 161585 w 323170"/>
                <a:gd name="connsiteY5" fmla="*/ 0 h 472325"/>
                <a:gd name="connsiteX6" fmla="*/ 0 w 323170"/>
                <a:gd name="connsiteY6" fmla="*/ 161585 h 472325"/>
                <a:gd name="connsiteX7" fmla="*/ 141698 w 323170"/>
                <a:gd name="connsiteY7" fmla="*/ 447466 h 472325"/>
                <a:gd name="connsiteX8" fmla="*/ 161585 w 323170"/>
                <a:gd name="connsiteY8" fmla="*/ 472325 h 472325"/>
                <a:gd name="connsiteX9" fmla="*/ 181472 w 323170"/>
                <a:gd name="connsiteY9" fmla="*/ 447466 h 472325"/>
                <a:gd name="connsiteX10" fmla="*/ 323170 w 323170"/>
                <a:gd name="connsiteY10" fmla="*/ 161585 h 472325"/>
                <a:gd name="connsiteX11" fmla="*/ 161585 w 323170"/>
                <a:gd name="connsiteY11" fmla="*/ 0 h 472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23170" h="472325">
                  <a:moveTo>
                    <a:pt x="161585" y="24859"/>
                  </a:moveTo>
                  <a:cubicBezTo>
                    <a:pt x="236163" y="24859"/>
                    <a:pt x="298311" y="87007"/>
                    <a:pt x="298311" y="161585"/>
                  </a:cubicBezTo>
                  <a:cubicBezTo>
                    <a:pt x="298311" y="258536"/>
                    <a:pt x="186444" y="402719"/>
                    <a:pt x="161585" y="432550"/>
                  </a:cubicBezTo>
                  <a:cubicBezTo>
                    <a:pt x="136726" y="402719"/>
                    <a:pt x="24859" y="261022"/>
                    <a:pt x="24859" y="161585"/>
                  </a:cubicBezTo>
                  <a:cubicBezTo>
                    <a:pt x="24859" y="87007"/>
                    <a:pt x="87007" y="24859"/>
                    <a:pt x="161585" y="24859"/>
                  </a:cubicBezTo>
                  <a:moveTo>
                    <a:pt x="161585" y="0"/>
                  </a:moveTo>
                  <a:cubicBezTo>
                    <a:pt x="72092" y="0"/>
                    <a:pt x="0" y="72092"/>
                    <a:pt x="0" y="161585"/>
                  </a:cubicBezTo>
                  <a:cubicBezTo>
                    <a:pt x="0" y="265994"/>
                    <a:pt x="109381" y="407691"/>
                    <a:pt x="141698" y="447466"/>
                  </a:cubicBezTo>
                  <a:lnTo>
                    <a:pt x="161585" y="472325"/>
                  </a:lnTo>
                  <a:lnTo>
                    <a:pt x="181472" y="447466"/>
                  </a:lnTo>
                  <a:cubicBezTo>
                    <a:pt x="213789" y="407691"/>
                    <a:pt x="323170" y="265994"/>
                    <a:pt x="323170" y="161585"/>
                  </a:cubicBezTo>
                  <a:cubicBezTo>
                    <a:pt x="323170" y="72092"/>
                    <a:pt x="251078" y="0"/>
                    <a:pt x="161585" y="0"/>
                  </a:cubicBezTo>
                </a:path>
              </a:pathLst>
            </a:custGeom>
            <a:solidFill>
              <a:srgbClr val="162835"/>
            </a:solidFill>
            <a:ln w="2417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pc="10" baseline="0" dirty="0">
                <a:solidFill>
                  <a:schemeClr val="tx1"/>
                </a:solidFill>
              </a:endParaRPr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79A08FD2-D346-42B0-8537-279D3D2325C0}"/>
                </a:ext>
              </a:extLst>
            </p:cNvPr>
            <p:cNvSpPr/>
            <p:nvPr/>
          </p:nvSpPr>
          <p:spPr>
            <a:xfrm>
              <a:off x="1682721" y="5039770"/>
              <a:ext cx="93814" cy="93814"/>
            </a:xfrm>
            <a:custGeom>
              <a:avLst/>
              <a:gdLst>
                <a:gd name="connsiteX0" fmla="*/ 69606 w 139211"/>
                <a:gd name="connsiteY0" fmla="*/ 24859 h 139211"/>
                <a:gd name="connsiteX1" fmla="*/ 114352 w 139211"/>
                <a:gd name="connsiteY1" fmla="*/ 69606 h 139211"/>
                <a:gd name="connsiteX2" fmla="*/ 69606 w 139211"/>
                <a:gd name="connsiteY2" fmla="*/ 116838 h 139211"/>
                <a:gd name="connsiteX3" fmla="*/ 24859 w 139211"/>
                <a:gd name="connsiteY3" fmla="*/ 69606 h 139211"/>
                <a:gd name="connsiteX4" fmla="*/ 69606 w 139211"/>
                <a:gd name="connsiteY4" fmla="*/ 24859 h 139211"/>
                <a:gd name="connsiteX5" fmla="*/ 69606 w 139211"/>
                <a:gd name="connsiteY5" fmla="*/ 0 h 139211"/>
                <a:gd name="connsiteX6" fmla="*/ 0 w 139211"/>
                <a:gd name="connsiteY6" fmla="*/ 69606 h 139211"/>
                <a:gd name="connsiteX7" fmla="*/ 69606 w 139211"/>
                <a:gd name="connsiteY7" fmla="*/ 139212 h 139211"/>
                <a:gd name="connsiteX8" fmla="*/ 139212 w 139211"/>
                <a:gd name="connsiteY8" fmla="*/ 69606 h 139211"/>
                <a:gd name="connsiteX9" fmla="*/ 69606 w 139211"/>
                <a:gd name="connsiteY9" fmla="*/ 0 h 139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9211" h="139211">
                  <a:moveTo>
                    <a:pt x="69606" y="24859"/>
                  </a:moveTo>
                  <a:cubicBezTo>
                    <a:pt x="94465" y="24859"/>
                    <a:pt x="114352" y="44747"/>
                    <a:pt x="114352" y="69606"/>
                  </a:cubicBezTo>
                  <a:cubicBezTo>
                    <a:pt x="114352" y="94465"/>
                    <a:pt x="94465" y="116838"/>
                    <a:pt x="69606" y="116838"/>
                  </a:cubicBezTo>
                  <a:cubicBezTo>
                    <a:pt x="44747" y="116838"/>
                    <a:pt x="24859" y="94465"/>
                    <a:pt x="24859" y="69606"/>
                  </a:cubicBezTo>
                  <a:cubicBezTo>
                    <a:pt x="24859" y="44747"/>
                    <a:pt x="44747" y="24859"/>
                    <a:pt x="69606" y="24859"/>
                  </a:cubicBezTo>
                  <a:moveTo>
                    <a:pt x="69606" y="0"/>
                  </a:moveTo>
                  <a:cubicBezTo>
                    <a:pt x="32317" y="0"/>
                    <a:pt x="0" y="32317"/>
                    <a:pt x="0" y="69606"/>
                  </a:cubicBezTo>
                  <a:cubicBezTo>
                    <a:pt x="0" y="109381"/>
                    <a:pt x="32317" y="139212"/>
                    <a:pt x="69606" y="139212"/>
                  </a:cubicBezTo>
                  <a:cubicBezTo>
                    <a:pt x="109381" y="139212"/>
                    <a:pt x="139212" y="106895"/>
                    <a:pt x="139212" y="69606"/>
                  </a:cubicBezTo>
                  <a:cubicBezTo>
                    <a:pt x="139212" y="32317"/>
                    <a:pt x="109381" y="0"/>
                    <a:pt x="69606" y="0"/>
                  </a:cubicBezTo>
                </a:path>
              </a:pathLst>
            </a:custGeom>
            <a:solidFill>
              <a:srgbClr val="162835"/>
            </a:solidFill>
            <a:ln w="2417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pc="10" baseline="0" dirty="0">
                <a:solidFill>
                  <a:schemeClr val="tx1"/>
                </a:solidFill>
              </a:endParaRPr>
            </a:p>
          </p:txBody>
        </p:sp>
      </p:grpSp>
      <p:sp>
        <p:nvSpPr>
          <p:cNvPr id="46" name="Text Placeholder 9">
            <a:extLst>
              <a:ext uri="{FF2B5EF4-FFF2-40B4-BE49-F238E27FC236}">
                <a16:creationId xmlns:a16="http://schemas.microsoft.com/office/drawing/2014/main" id="{F31CC2F9-56D1-4D13-AA76-7A4C97F004D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748655" y="4141701"/>
            <a:ext cx="1696752" cy="323413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 b="0" spc="1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PLACE</a:t>
            </a:r>
          </a:p>
        </p:txBody>
      </p:sp>
      <p:sp>
        <p:nvSpPr>
          <p:cNvPr id="48" name="Title Placeholder 1">
            <a:extLst>
              <a:ext uri="{FF2B5EF4-FFF2-40B4-BE49-F238E27FC236}">
                <a16:creationId xmlns:a16="http://schemas.microsoft.com/office/drawing/2014/main" id="{7785A64A-4092-4759-BF5D-A3F365066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0820128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and 3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692196" y="4415994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1</a:t>
            </a:r>
            <a:endParaRPr lang="en-ZA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3494389" y="4415994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2</a:t>
            </a:r>
            <a:endParaRPr lang="en-ZA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6296582" y="4415994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3</a:t>
            </a:r>
            <a:endParaRPr lang="en-ZA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2A0A77B-ED4F-451B-8EF9-62F3F814DE8E}"/>
              </a:ext>
            </a:extLst>
          </p:cNvPr>
          <p:cNvSpPr/>
          <p:nvPr userDrawn="1"/>
        </p:nvSpPr>
        <p:spPr>
          <a:xfrm>
            <a:off x="887140" y="2382407"/>
            <a:ext cx="1765333" cy="1765333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069E9A2-48CE-410F-8BB3-271F64F27E9F}"/>
              </a:ext>
            </a:extLst>
          </p:cNvPr>
          <p:cNvSpPr/>
          <p:nvPr userDrawn="1"/>
        </p:nvSpPr>
        <p:spPr>
          <a:xfrm>
            <a:off x="3670282" y="2382407"/>
            <a:ext cx="1765333" cy="1765333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3DC97EA-49FC-4566-ACAB-61FDAE809410}"/>
              </a:ext>
            </a:extLst>
          </p:cNvPr>
          <p:cNvSpPr/>
          <p:nvPr userDrawn="1"/>
        </p:nvSpPr>
        <p:spPr>
          <a:xfrm>
            <a:off x="6453426" y="2382406"/>
            <a:ext cx="1765333" cy="1765333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DDAD6FE8-DE4F-4297-BF5A-8097BA0EDCD8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57200" y="984824"/>
            <a:ext cx="7560152" cy="870449"/>
          </a:xfrm>
        </p:spPr>
        <p:txBody>
          <a:bodyPr/>
          <a:lstStyle>
            <a:lvl1pPr marL="0" indent="0" algn="ctr">
              <a:buClr>
                <a:schemeClr val="tx2"/>
              </a:buClr>
              <a:buNone/>
              <a:defRPr sz="1400" spc="20" baseline="0">
                <a:solidFill>
                  <a:schemeClr val="tx1"/>
                </a:solidFill>
              </a:defRPr>
            </a:lvl1pPr>
            <a:lvl2pPr>
              <a:buClr>
                <a:schemeClr val="tx2"/>
              </a:buClr>
              <a:defRPr sz="140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sz="140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sz="140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 sz="14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5" name="Title Placeholder 1">
            <a:extLst>
              <a:ext uri="{FF2B5EF4-FFF2-40B4-BE49-F238E27FC236}">
                <a16:creationId xmlns:a16="http://schemas.microsoft.com/office/drawing/2014/main" id="{118E3E8F-4F08-4F67-9176-E350A488C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1628259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_Title and 6Icons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689832" y="2974593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Bulleted Item 1</a:t>
            </a:r>
            <a:endParaRPr lang="en-ZA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3492025" y="2974593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Bulleted Item 2</a:t>
            </a:r>
            <a:endParaRPr lang="en-ZA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6294218" y="2974593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Bulleted Item 3</a:t>
            </a:r>
            <a:endParaRPr lang="en-ZA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D8564AF6-9FF6-4690-A1C7-6947027F41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21076" y="6499605"/>
            <a:ext cx="207449" cy="207089"/>
          </a:xfrm>
          <a:prstGeom prst="rect">
            <a:avLst/>
          </a:prstGeom>
          <a:solidFill>
            <a:schemeClr val="bg2"/>
          </a:solidFill>
        </p:spPr>
        <p:txBody>
          <a:bodyPr vert="horz" lIns="0" tIns="0" rIns="0" bIns="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76948-C41D-4D13-A022-9862AE4726E9}" type="slidenum">
              <a:rPr lang="en-ZA" smtClean="0"/>
              <a:pPr/>
              <a:t>‹#›</a:t>
            </a:fld>
            <a:endParaRPr lang="en-ZA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FF5C737-75AA-40CE-A2AA-3093667A6DC4}"/>
              </a:ext>
            </a:extLst>
          </p:cNvPr>
          <p:cNvCxnSpPr>
            <a:cxnSpLocks/>
          </p:cNvCxnSpPr>
          <p:nvPr userDrawn="1"/>
        </p:nvCxnSpPr>
        <p:spPr>
          <a:xfrm>
            <a:off x="200024" y="6270042"/>
            <a:ext cx="872850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 Placeholder 9">
            <a:extLst>
              <a:ext uri="{FF2B5EF4-FFF2-40B4-BE49-F238E27FC236}">
                <a16:creationId xmlns:a16="http://schemas.microsoft.com/office/drawing/2014/main" id="{271C1123-7FB5-4DEF-A735-00A516A781F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89832" y="5500565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Bulleted Item 1</a:t>
            </a:r>
            <a:endParaRPr lang="en-ZA" dirty="0"/>
          </a:p>
        </p:txBody>
      </p:sp>
      <p:sp>
        <p:nvSpPr>
          <p:cNvPr id="44" name="Text Placeholder 9">
            <a:extLst>
              <a:ext uri="{FF2B5EF4-FFF2-40B4-BE49-F238E27FC236}">
                <a16:creationId xmlns:a16="http://schemas.microsoft.com/office/drawing/2014/main" id="{D3B99594-BA39-42E0-8808-A95BF337A61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492025" y="5500565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Bulleted Item 2</a:t>
            </a:r>
            <a:endParaRPr lang="en-ZA" dirty="0"/>
          </a:p>
        </p:txBody>
      </p:sp>
      <p:sp>
        <p:nvSpPr>
          <p:cNvPr id="45" name="Text Placeholder 9">
            <a:extLst>
              <a:ext uri="{FF2B5EF4-FFF2-40B4-BE49-F238E27FC236}">
                <a16:creationId xmlns:a16="http://schemas.microsoft.com/office/drawing/2014/main" id="{C01FF6ED-7CE0-4D81-817C-6EA7E54CF86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294218" y="5500565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Bulleted Item 3</a:t>
            </a:r>
            <a:endParaRPr lang="en-ZA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2A0A77B-ED4F-451B-8EF9-62F3F814DE8E}"/>
              </a:ext>
            </a:extLst>
          </p:cNvPr>
          <p:cNvSpPr/>
          <p:nvPr userDrawn="1"/>
        </p:nvSpPr>
        <p:spPr>
          <a:xfrm>
            <a:off x="991292" y="1309689"/>
            <a:ext cx="1552302" cy="1552302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069E9A2-48CE-410F-8BB3-271F64F27E9F}"/>
              </a:ext>
            </a:extLst>
          </p:cNvPr>
          <p:cNvSpPr/>
          <p:nvPr userDrawn="1"/>
        </p:nvSpPr>
        <p:spPr>
          <a:xfrm>
            <a:off x="3793485" y="1309689"/>
            <a:ext cx="1552302" cy="1552302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3DC97EA-49FC-4566-ACAB-61FDAE809410}"/>
              </a:ext>
            </a:extLst>
          </p:cNvPr>
          <p:cNvSpPr/>
          <p:nvPr userDrawn="1"/>
        </p:nvSpPr>
        <p:spPr>
          <a:xfrm>
            <a:off x="6595678" y="1309688"/>
            <a:ext cx="1552302" cy="1552302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4E498B07-99F1-49FB-8EB7-2D957323D3DD}"/>
              </a:ext>
            </a:extLst>
          </p:cNvPr>
          <p:cNvSpPr/>
          <p:nvPr userDrawn="1"/>
        </p:nvSpPr>
        <p:spPr>
          <a:xfrm>
            <a:off x="991292" y="3813303"/>
            <a:ext cx="1552302" cy="1552302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C458330F-2CB2-4D51-893D-72CC7407F985}"/>
              </a:ext>
            </a:extLst>
          </p:cNvPr>
          <p:cNvSpPr/>
          <p:nvPr userDrawn="1"/>
        </p:nvSpPr>
        <p:spPr>
          <a:xfrm>
            <a:off x="3793485" y="3813303"/>
            <a:ext cx="1552302" cy="1552302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B5F15C7C-62D5-4F09-820A-A4337546BDB8}"/>
              </a:ext>
            </a:extLst>
          </p:cNvPr>
          <p:cNvSpPr/>
          <p:nvPr userDrawn="1"/>
        </p:nvSpPr>
        <p:spPr>
          <a:xfrm>
            <a:off x="6595678" y="3813302"/>
            <a:ext cx="1552302" cy="1552302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Title Placeholder 1">
            <a:extLst>
              <a:ext uri="{FF2B5EF4-FFF2-40B4-BE49-F238E27FC236}">
                <a16:creationId xmlns:a16="http://schemas.microsoft.com/office/drawing/2014/main" id="{E0CD86E6-9BED-4301-A2F5-8B64F7F26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ZA" dirty="0"/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F9640862-B65B-4365-A2D9-5063E37914F5}"/>
              </a:ext>
            </a:extLst>
          </p:cNvPr>
          <p:cNvCxnSpPr/>
          <p:nvPr userDrawn="1"/>
        </p:nvCxnSpPr>
        <p:spPr>
          <a:xfrm>
            <a:off x="457199" y="757826"/>
            <a:ext cx="236219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A8C83066-F872-465B-8732-5EDE484E65B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1795" y="6425630"/>
            <a:ext cx="1551283" cy="34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3367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and 6Icons 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689832" y="2974593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Bulleted Item 1</a:t>
            </a:r>
            <a:endParaRPr lang="en-ZA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3492025" y="2974593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Bulleted Item 2</a:t>
            </a:r>
            <a:endParaRPr lang="en-ZA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6294218" y="2974593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Bulleted Item 3</a:t>
            </a:r>
            <a:endParaRPr lang="en-ZA" dirty="0"/>
          </a:p>
        </p:txBody>
      </p:sp>
      <p:sp>
        <p:nvSpPr>
          <p:cNvPr id="43" name="Text Placeholder 9">
            <a:extLst>
              <a:ext uri="{FF2B5EF4-FFF2-40B4-BE49-F238E27FC236}">
                <a16:creationId xmlns:a16="http://schemas.microsoft.com/office/drawing/2014/main" id="{271C1123-7FB5-4DEF-A735-00A516A781F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89832" y="5500565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Bulleted Item 1</a:t>
            </a:r>
            <a:endParaRPr lang="en-ZA" dirty="0"/>
          </a:p>
        </p:txBody>
      </p:sp>
      <p:sp>
        <p:nvSpPr>
          <p:cNvPr id="44" name="Text Placeholder 9">
            <a:extLst>
              <a:ext uri="{FF2B5EF4-FFF2-40B4-BE49-F238E27FC236}">
                <a16:creationId xmlns:a16="http://schemas.microsoft.com/office/drawing/2014/main" id="{D3B99594-BA39-42E0-8808-A95BF337A61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492025" y="5500565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Bulleted Item 2</a:t>
            </a:r>
            <a:endParaRPr lang="en-ZA" dirty="0"/>
          </a:p>
        </p:txBody>
      </p:sp>
      <p:sp>
        <p:nvSpPr>
          <p:cNvPr id="45" name="Text Placeholder 9">
            <a:extLst>
              <a:ext uri="{FF2B5EF4-FFF2-40B4-BE49-F238E27FC236}">
                <a16:creationId xmlns:a16="http://schemas.microsoft.com/office/drawing/2014/main" id="{C01FF6ED-7CE0-4D81-817C-6EA7E54CF86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294218" y="5500565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Bulleted Item 3</a:t>
            </a:r>
            <a:endParaRPr lang="en-ZA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2A0A77B-ED4F-451B-8EF9-62F3F814DE8E}"/>
              </a:ext>
            </a:extLst>
          </p:cNvPr>
          <p:cNvSpPr/>
          <p:nvPr userDrawn="1"/>
        </p:nvSpPr>
        <p:spPr>
          <a:xfrm>
            <a:off x="991292" y="1309689"/>
            <a:ext cx="1552302" cy="1552302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069E9A2-48CE-410F-8BB3-271F64F27E9F}"/>
              </a:ext>
            </a:extLst>
          </p:cNvPr>
          <p:cNvSpPr/>
          <p:nvPr userDrawn="1"/>
        </p:nvSpPr>
        <p:spPr>
          <a:xfrm>
            <a:off x="3793485" y="1309689"/>
            <a:ext cx="1552302" cy="1552302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3DC97EA-49FC-4566-ACAB-61FDAE809410}"/>
              </a:ext>
            </a:extLst>
          </p:cNvPr>
          <p:cNvSpPr/>
          <p:nvPr userDrawn="1"/>
        </p:nvSpPr>
        <p:spPr>
          <a:xfrm>
            <a:off x="6595678" y="1309688"/>
            <a:ext cx="1552302" cy="1552302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4E498B07-99F1-49FB-8EB7-2D957323D3DD}"/>
              </a:ext>
            </a:extLst>
          </p:cNvPr>
          <p:cNvSpPr/>
          <p:nvPr userDrawn="1"/>
        </p:nvSpPr>
        <p:spPr>
          <a:xfrm>
            <a:off x="991292" y="3813303"/>
            <a:ext cx="1552302" cy="1552302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C458330F-2CB2-4D51-893D-72CC7407F985}"/>
              </a:ext>
            </a:extLst>
          </p:cNvPr>
          <p:cNvSpPr/>
          <p:nvPr userDrawn="1"/>
        </p:nvSpPr>
        <p:spPr>
          <a:xfrm>
            <a:off x="3793485" y="3813303"/>
            <a:ext cx="1552302" cy="1552302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B5F15C7C-62D5-4F09-820A-A4337546BDB8}"/>
              </a:ext>
            </a:extLst>
          </p:cNvPr>
          <p:cNvSpPr/>
          <p:nvPr userDrawn="1"/>
        </p:nvSpPr>
        <p:spPr>
          <a:xfrm>
            <a:off x="6595678" y="3813302"/>
            <a:ext cx="1552302" cy="1552302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Slide Number Placeholder 5">
            <a:extLst>
              <a:ext uri="{FF2B5EF4-FFF2-40B4-BE49-F238E27FC236}">
                <a16:creationId xmlns:a16="http://schemas.microsoft.com/office/drawing/2014/main" id="{AAF6DF48-732E-4A21-A656-A041BF0A8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21076" y="6499605"/>
            <a:ext cx="207449" cy="207089"/>
          </a:xfrm>
        </p:spPr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15C1A94A-F501-4888-AFB7-562ACE1454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8035694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3_Title and 2Text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692196" y="4415994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Bulleted Item 1</a:t>
            </a:r>
            <a:endParaRPr lang="en-ZA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3494389" y="4415994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Bulleted Item 2</a:t>
            </a:r>
            <a:endParaRPr lang="en-ZA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6296582" y="4415994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Bulleted Item 3</a:t>
            </a:r>
            <a:endParaRPr lang="en-ZA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2A0A77B-ED4F-451B-8EF9-62F3F814DE8E}"/>
              </a:ext>
            </a:extLst>
          </p:cNvPr>
          <p:cNvSpPr/>
          <p:nvPr userDrawn="1"/>
        </p:nvSpPr>
        <p:spPr>
          <a:xfrm>
            <a:off x="887140" y="2382407"/>
            <a:ext cx="1765333" cy="1765333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069E9A2-48CE-410F-8BB3-271F64F27E9F}"/>
              </a:ext>
            </a:extLst>
          </p:cNvPr>
          <p:cNvSpPr/>
          <p:nvPr userDrawn="1"/>
        </p:nvSpPr>
        <p:spPr>
          <a:xfrm>
            <a:off x="3670282" y="2382407"/>
            <a:ext cx="1765333" cy="1765333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3DC97EA-49FC-4566-ACAB-61FDAE809410}"/>
              </a:ext>
            </a:extLst>
          </p:cNvPr>
          <p:cNvSpPr/>
          <p:nvPr userDrawn="1"/>
        </p:nvSpPr>
        <p:spPr>
          <a:xfrm>
            <a:off x="6453426" y="2382406"/>
            <a:ext cx="1765333" cy="1765333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DDAD6FE8-DE4F-4297-BF5A-8097BA0EDCD8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57200" y="986458"/>
            <a:ext cx="7560152" cy="870449"/>
          </a:xfrm>
        </p:spPr>
        <p:txBody>
          <a:bodyPr/>
          <a:lstStyle>
            <a:lvl1pPr marL="0" indent="0" algn="ctr">
              <a:buClr>
                <a:schemeClr val="tx2"/>
              </a:buClr>
              <a:buNone/>
              <a:defRPr sz="1400" spc="20" baseline="0">
                <a:solidFill>
                  <a:schemeClr val="bg1"/>
                </a:solidFill>
              </a:defRPr>
            </a:lvl1pPr>
            <a:lvl2pPr>
              <a:buClr>
                <a:schemeClr val="tx2"/>
              </a:buClr>
              <a:defRPr sz="140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sz="140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sz="140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 sz="14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2624BACD-45CA-4A8C-A5CD-97727A3C869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92196" y="2938877"/>
            <a:ext cx="2155222" cy="659244"/>
          </a:xfr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sz="4000" b="0" baseline="0">
                <a:solidFill>
                  <a:schemeClr val="bg1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%</a:t>
            </a:r>
            <a:endParaRPr lang="en-ZA" dirty="0"/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9DD8AAE7-64BB-4B92-9EC2-BB17A618853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494389" y="2938877"/>
            <a:ext cx="2155222" cy="659244"/>
          </a:xfr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sz="4000" b="0" baseline="0">
                <a:solidFill>
                  <a:schemeClr val="bg1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%</a:t>
            </a:r>
          </a:p>
        </p:txBody>
      </p:sp>
      <p:sp>
        <p:nvSpPr>
          <p:cNvPr id="16" name="Text Placeholder 9">
            <a:extLst>
              <a:ext uri="{FF2B5EF4-FFF2-40B4-BE49-F238E27FC236}">
                <a16:creationId xmlns:a16="http://schemas.microsoft.com/office/drawing/2014/main" id="{A643F2C5-C10C-4B03-A43D-75D88DBD3A5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296582" y="2938877"/>
            <a:ext cx="2155222" cy="659244"/>
          </a:xfr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sz="4000" b="0" baseline="0">
                <a:solidFill>
                  <a:schemeClr val="bg1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%</a:t>
            </a:r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D8564AF6-9FF6-4690-A1C7-6947027F41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21076" y="6499605"/>
            <a:ext cx="207449" cy="207089"/>
          </a:xfrm>
          <a:prstGeom prst="rect">
            <a:avLst/>
          </a:prstGeom>
          <a:solidFill>
            <a:schemeClr val="bg2"/>
          </a:solidFill>
        </p:spPr>
        <p:txBody>
          <a:bodyPr vert="horz" lIns="0" tIns="0" rIns="0" bIns="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76948-C41D-4D13-A022-9862AE4726E9}" type="slidenum">
              <a:rPr lang="en-ZA" smtClean="0"/>
              <a:pPr/>
              <a:t>‹#›</a:t>
            </a:fld>
            <a:endParaRPr lang="en-ZA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FF5C737-75AA-40CE-A2AA-3093667A6DC4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872850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itle Placeholder 1">
            <a:extLst>
              <a:ext uri="{FF2B5EF4-FFF2-40B4-BE49-F238E27FC236}">
                <a16:creationId xmlns:a16="http://schemas.microsoft.com/office/drawing/2014/main" id="{9BBB395A-4B12-4FF0-A458-551685DDE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ZA" dirty="0"/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4E533CF7-78DF-4E3D-8F9D-CC4C72788A89}"/>
              </a:ext>
            </a:extLst>
          </p:cNvPr>
          <p:cNvCxnSpPr/>
          <p:nvPr userDrawn="1"/>
        </p:nvCxnSpPr>
        <p:spPr>
          <a:xfrm>
            <a:off x="457199" y="757826"/>
            <a:ext cx="236219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D36D92DB-2B9C-4A07-AE40-E229F092F7B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1795" y="6425630"/>
            <a:ext cx="1551283" cy="34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2978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and 3Text 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692196" y="4415994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Bulleted Item 1</a:t>
            </a:r>
            <a:endParaRPr lang="en-ZA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3494389" y="4415994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Bulleted Item 2</a:t>
            </a:r>
            <a:endParaRPr lang="en-ZA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6296582" y="4415994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Bulleted Item 3</a:t>
            </a:r>
            <a:endParaRPr lang="en-ZA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2A0A77B-ED4F-451B-8EF9-62F3F814DE8E}"/>
              </a:ext>
            </a:extLst>
          </p:cNvPr>
          <p:cNvSpPr/>
          <p:nvPr userDrawn="1"/>
        </p:nvSpPr>
        <p:spPr>
          <a:xfrm>
            <a:off x="887140" y="2382407"/>
            <a:ext cx="1765333" cy="1765333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069E9A2-48CE-410F-8BB3-271F64F27E9F}"/>
              </a:ext>
            </a:extLst>
          </p:cNvPr>
          <p:cNvSpPr/>
          <p:nvPr userDrawn="1"/>
        </p:nvSpPr>
        <p:spPr>
          <a:xfrm>
            <a:off x="3670282" y="2382407"/>
            <a:ext cx="1765333" cy="1765333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3DC97EA-49FC-4566-ACAB-61FDAE809410}"/>
              </a:ext>
            </a:extLst>
          </p:cNvPr>
          <p:cNvSpPr/>
          <p:nvPr userDrawn="1"/>
        </p:nvSpPr>
        <p:spPr>
          <a:xfrm>
            <a:off x="6453426" y="2382406"/>
            <a:ext cx="1765333" cy="1765333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DDAD6FE8-DE4F-4297-BF5A-8097BA0EDCD8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57200" y="984824"/>
            <a:ext cx="7560152" cy="870449"/>
          </a:xfrm>
        </p:spPr>
        <p:txBody>
          <a:bodyPr/>
          <a:lstStyle>
            <a:lvl1pPr marL="0" indent="0" algn="ctr">
              <a:buClr>
                <a:schemeClr val="tx2"/>
              </a:buClr>
              <a:buNone/>
              <a:defRPr sz="1400" spc="20" baseline="0">
                <a:solidFill>
                  <a:schemeClr val="tx2"/>
                </a:solidFill>
              </a:defRPr>
            </a:lvl1pPr>
            <a:lvl2pPr>
              <a:buClr>
                <a:schemeClr val="tx2"/>
              </a:buClr>
              <a:defRPr sz="140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sz="140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sz="140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 sz="14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2624BACD-45CA-4A8C-A5CD-97727A3C869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92196" y="2938877"/>
            <a:ext cx="2155222" cy="659244"/>
          </a:xfr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sz="4000" b="0" baseline="0">
                <a:solidFill>
                  <a:schemeClr val="tx2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%</a:t>
            </a:r>
            <a:endParaRPr lang="en-ZA" dirty="0"/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9DD8AAE7-64BB-4B92-9EC2-BB17A618853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494389" y="2938877"/>
            <a:ext cx="2155222" cy="659244"/>
          </a:xfr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sz="4000" b="0" baseline="0">
                <a:solidFill>
                  <a:schemeClr val="tx2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%</a:t>
            </a:r>
          </a:p>
        </p:txBody>
      </p:sp>
      <p:sp>
        <p:nvSpPr>
          <p:cNvPr id="16" name="Text Placeholder 9">
            <a:extLst>
              <a:ext uri="{FF2B5EF4-FFF2-40B4-BE49-F238E27FC236}">
                <a16:creationId xmlns:a16="http://schemas.microsoft.com/office/drawing/2014/main" id="{A643F2C5-C10C-4B03-A43D-75D88DBD3A5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296582" y="2938877"/>
            <a:ext cx="2155222" cy="659244"/>
          </a:xfr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sz="4000" b="0" baseline="0">
                <a:solidFill>
                  <a:schemeClr val="tx2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%</a:t>
            </a:r>
          </a:p>
        </p:txBody>
      </p:sp>
      <p:sp>
        <p:nvSpPr>
          <p:cNvPr id="43" name="Slide Number Placeholder 5">
            <a:extLst>
              <a:ext uri="{FF2B5EF4-FFF2-40B4-BE49-F238E27FC236}">
                <a16:creationId xmlns:a16="http://schemas.microsoft.com/office/drawing/2014/main" id="{D95D714B-F09C-4C7B-93E9-6AFCE0BD8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21076" y="6499605"/>
            <a:ext cx="207449" cy="207089"/>
          </a:xfrm>
        </p:spPr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93BA21ED-1C26-4450-8DB9-EB0AA1923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3940777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4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1226565" y="3247594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1</a:t>
            </a:r>
            <a:endParaRPr lang="en-ZA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5141340" y="3247594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2</a:t>
            </a:r>
            <a:endParaRPr lang="en-ZA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20" hasCustomPrompt="1"/>
          </p:nvPr>
        </p:nvSpPr>
        <p:spPr>
          <a:xfrm>
            <a:off x="1226565" y="5670119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4</a:t>
            </a:r>
            <a:endParaRPr lang="en-ZA" dirty="0"/>
          </a:p>
        </p:txBody>
      </p:sp>
      <p:sp>
        <p:nvSpPr>
          <p:cNvPr id="18" name="Text Placeholder 9"/>
          <p:cNvSpPr>
            <a:spLocks noGrp="1"/>
          </p:cNvSpPr>
          <p:nvPr>
            <p:ph type="body" sz="quarter" idx="22" hasCustomPrompt="1"/>
          </p:nvPr>
        </p:nvSpPr>
        <p:spPr>
          <a:xfrm>
            <a:off x="5141340" y="5670119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5</a:t>
            </a:r>
            <a:endParaRPr lang="en-ZA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FD34D57F-E363-48E2-BE16-90BB451693CA}"/>
              </a:ext>
            </a:extLst>
          </p:cNvPr>
          <p:cNvSpPr/>
          <p:nvPr userDrawn="1"/>
        </p:nvSpPr>
        <p:spPr>
          <a:xfrm>
            <a:off x="1644317" y="1782763"/>
            <a:ext cx="1319719" cy="1319719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640D55FC-59CF-4B9E-8441-BD56F97AF5F5}"/>
              </a:ext>
            </a:extLst>
          </p:cNvPr>
          <p:cNvSpPr/>
          <p:nvPr userDrawn="1"/>
        </p:nvSpPr>
        <p:spPr>
          <a:xfrm>
            <a:off x="5559091" y="1782763"/>
            <a:ext cx="1319719" cy="1319719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82C1B7BB-C6FF-4FB8-9F4A-C290E914F82C}"/>
              </a:ext>
            </a:extLst>
          </p:cNvPr>
          <p:cNvSpPr/>
          <p:nvPr userDrawn="1"/>
        </p:nvSpPr>
        <p:spPr>
          <a:xfrm>
            <a:off x="1644317" y="4230797"/>
            <a:ext cx="1319719" cy="1319719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D317D3B1-F3F7-4ACF-9D68-885F346C8AA2}"/>
              </a:ext>
            </a:extLst>
          </p:cNvPr>
          <p:cNvSpPr/>
          <p:nvPr userDrawn="1"/>
        </p:nvSpPr>
        <p:spPr>
          <a:xfrm>
            <a:off x="5559091" y="4230797"/>
            <a:ext cx="1319719" cy="1319719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CF7877A9-E2D3-4BDF-85CB-0AAEA1BE4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7809079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Staf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666924" y="1413375"/>
            <a:ext cx="1010584" cy="1010584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900" i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379456" y="2524371"/>
            <a:ext cx="1585519" cy="26916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200" b="0" baseline="0">
                <a:solidFill>
                  <a:schemeClr val="tx2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Name Surname</a:t>
            </a:r>
            <a:br>
              <a:rPr lang="en-US" dirty="0"/>
            </a:br>
            <a:endParaRPr lang="en-ZA" dirty="0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5" hasCustomPrompt="1"/>
          </p:nvPr>
        </p:nvSpPr>
        <p:spPr>
          <a:xfrm>
            <a:off x="2932651" y="1413375"/>
            <a:ext cx="1010584" cy="1010584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900" i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2645183" y="2524371"/>
            <a:ext cx="1585519" cy="26916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200" b="0" baseline="0">
                <a:solidFill>
                  <a:schemeClr val="tx2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Name Surname</a:t>
            </a:r>
            <a:br>
              <a:rPr lang="en-US" dirty="0"/>
            </a:br>
            <a:endParaRPr lang="en-ZA" dirty="0"/>
          </a:p>
        </p:txBody>
      </p:sp>
      <p:sp>
        <p:nvSpPr>
          <p:cNvPr id="21" name="Picture Placeholder 7">
            <a:extLst>
              <a:ext uri="{FF2B5EF4-FFF2-40B4-BE49-F238E27FC236}">
                <a16:creationId xmlns:a16="http://schemas.microsoft.com/office/drawing/2014/main" id="{6C255FD5-6A8E-4EA7-800B-253E659D57E2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5198378" y="1413375"/>
            <a:ext cx="1010584" cy="1010584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900" i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22" name="Text Placeholder 9">
            <a:extLst>
              <a:ext uri="{FF2B5EF4-FFF2-40B4-BE49-F238E27FC236}">
                <a16:creationId xmlns:a16="http://schemas.microsoft.com/office/drawing/2014/main" id="{D2FFE8A6-90A6-4F5A-8E6E-BD59DF69839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910910" y="2524371"/>
            <a:ext cx="1585519" cy="26916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200" b="0" baseline="0">
                <a:solidFill>
                  <a:schemeClr val="tx2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Name Surname</a:t>
            </a:r>
            <a:br>
              <a:rPr lang="en-US" dirty="0"/>
            </a:br>
            <a:endParaRPr lang="en-ZA" dirty="0"/>
          </a:p>
        </p:txBody>
      </p:sp>
      <p:sp>
        <p:nvSpPr>
          <p:cNvPr id="25" name="Picture Placeholder 7">
            <a:extLst>
              <a:ext uri="{FF2B5EF4-FFF2-40B4-BE49-F238E27FC236}">
                <a16:creationId xmlns:a16="http://schemas.microsoft.com/office/drawing/2014/main" id="{7993E11F-2B28-46A0-B631-26CDC599A37F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7464104" y="1413375"/>
            <a:ext cx="1010584" cy="1010584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900" i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26" name="Text Placeholder 9">
            <a:extLst>
              <a:ext uri="{FF2B5EF4-FFF2-40B4-BE49-F238E27FC236}">
                <a16:creationId xmlns:a16="http://schemas.microsoft.com/office/drawing/2014/main" id="{105F4DF1-F5EE-4BF8-ADDA-51BFE7CF181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176637" y="2524371"/>
            <a:ext cx="1585519" cy="26916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200" b="0" baseline="0">
                <a:solidFill>
                  <a:schemeClr val="tx2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Name Surname</a:t>
            </a:r>
            <a:br>
              <a:rPr lang="en-US" dirty="0"/>
            </a:br>
            <a:endParaRPr lang="en-ZA" dirty="0"/>
          </a:p>
        </p:txBody>
      </p:sp>
      <p:sp>
        <p:nvSpPr>
          <p:cNvPr id="29" name="Text Placeholder 9">
            <a:extLst>
              <a:ext uri="{FF2B5EF4-FFF2-40B4-BE49-F238E27FC236}">
                <a16:creationId xmlns:a16="http://schemas.microsoft.com/office/drawing/2014/main" id="{2ADDC8AB-C737-4F87-9372-11D1000C1091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79456" y="2793535"/>
            <a:ext cx="1585519" cy="26916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000" b="0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Short write-up</a:t>
            </a:r>
            <a:endParaRPr lang="en-ZA" dirty="0"/>
          </a:p>
        </p:txBody>
      </p:sp>
      <p:sp>
        <p:nvSpPr>
          <p:cNvPr id="30" name="Text Placeholder 9">
            <a:extLst>
              <a:ext uri="{FF2B5EF4-FFF2-40B4-BE49-F238E27FC236}">
                <a16:creationId xmlns:a16="http://schemas.microsoft.com/office/drawing/2014/main" id="{4970F3AC-6BC6-434B-92C2-2A245060725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645183" y="2793535"/>
            <a:ext cx="1585519" cy="26916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Short write-up</a:t>
            </a:r>
            <a:endParaRPr lang="en-ZA" dirty="0"/>
          </a:p>
        </p:txBody>
      </p:sp>
      <p:sp>
        <p:nvSpPr>
          <p:cNvPr id="31" name="Text Placeholder 9">
            <a:extLst>
              <a:ext uri="{FF2B5EF4-FFF2-40B4-BE49-F238E27FC236}">
                <a16:creationId xmlns:a16="http://schemas.microsoft.com/office/drawing/2014/main" id="{4F6A77D2-C40C-4F79-A45F-6C6AB97CE0A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910910" y="2793535"/>
            <a:ext cx="1585519" cy="26916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Short write-up</a:t>
            </a:r>
            <a:endParaRPr lang="en-ZA" dirty="0"/>
          </a:p>
        </p:txBody>
      </p:sp>
      <p:sp>
        <p:nvSpPr>
          <p:cNvPr id="32" name="Text Placeholder 9">
            <a:extLst>
              <a:ext uri="{FF2B5EF4-FFF2-40B4-BE49-F238E27FC236}">
                <a16:creationId xmlns:a16="http://schemas.microsoft.com/office/drawing/2014/main" id="{A25796E2-A4BB-4904-87F5-9ABAD9DA8BF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7176637" y="2793535"/>
            <a:ext cx="1585519" cy="26916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Short write-up</a:t>
            </a:r>
            <a:endParaRPr lang="en-ZA" dirty="0"/>
          </a:p>
        </p:txBody>
      </p:sp>
      <p:sp>
        <p:nvSpPr>
          <p:cNvPr id="33" name="Picture Placeholder 7">
            <a:extLst>
              <a:ext uri="{FF2B5EF4-FFF2-40B4-BE49-F238E27FC236}">
                <a16:creationId xmlns:a16="http://schemas.microsoft.com/office/drawing/2014/main" id="{5629A498-F455-4970-8EE9-BE8DA8647D23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666924" y="3795301"/>
            <a:ext cx="1010584" cy="1010584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900" i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34" name="Text Placeholder 9">
            <a:extLst>
              <a:ext uri="{FF2B5EF4-FFF2-40B4-BE49-F238E27FC236}">
                <a16:creationId xmlns:a16="http://schemas.microsoft.com/office/drawing/2014/main" id="{7036C4F2-6B30-4E9C-93CC-6B1D44646F4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79456" y="4906297"/>
            <a:ext cx="1585519" cy="26916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200" b="0" baseline="0">
                <a:solidFill>
                  <a:schemeClr val="tx2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Name Surname</a:t>
            </a:r>
            <a:br>
              <a:rPr lang="en-US" dirty="0"/>
            </a:br>
            <a:endParaRPr lang="en-ZA" dirty="0"/>
          </a:p>
        </p:txBody>
      </p:sp>
      <p:sp>
        <p:nvSpPr>
          <p:cNvPr id="35" name="Picture Placeholder 7">
            <a:extLst>
              <a:ext uri="{FF2B5EF4-FFF2-40B4-BE49-F238E27FC236}">
                <a16:creationId xmlns:a16="http://schemas.microsoft.com/office/drawing/2014/main" id="{C435127B-4959-4B20-8292-26E6F162E75C}"/>
              </a:ext>
            </a:extLst>
          </p:cNvPr>
          <p:cNvSpPr>
            <a:spLocks noGrp="1"/>
          </p:cNvSpPr>
          <p:nvPr>
            <p:ph type="pic" sz="quarter" idx="35" hasCustomPrompt="1"/>
          </p:nvPr>
        </p:nvSpPr>
        <p:spPr>
          <a:xfrm>
            <a:off x="2932651" y="3795301"/>
            <a:ext cx="1010584" cy="1010584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900" i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36" name="Text Placeholder 9">
            <a:extLst>
              <a:ext uri="{FF2B5EF4-FFF2-40B4-BE49-F238E27FC236}">
                <a16:creationId xmlns:a16="http://schemas.microsoft.com/office/drawing/2014/main" id="{3F3217B1-9FAD-4DB2-B509-DD85B073F123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645183" y="4906297"/>
            <a:ext cx="1585519" cy="26916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200" b="0" baseline="0">
                <a:solidFill>
                  <a:schemeClr val="tx2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Name Surname</a:t>
            </a:r>
            <a:br>
              <a:rPr lang="en-US" dirty="0"/>
            </a:br>
            <a:endParaRPr lang="en-ZA" dirty="0"/>
          </a:p>
        </p:txBody>
      </p:sp>
      <p:sp>
        <p:nvSpPr>
          <p:cNvPr id="37" name="Picture Placeholder 7">
            <a:extLst>
              <a:ext uri="{FF2B5EF4-FFF2-40B4-BE49-F238E27FC236}">
                <a16:creationId xmlns:a16="http://schemas.microsoft.com/office/drawing/2014/main" id="{BC2705CF-58B0-4D3B-B463-41B9379506DA}"/>
              </a:ext>
            </a:extLst>
          </p:cNvPr>
          <p:cNvSpPr>
            <a:spLocks noGrp="1"/>
          </p:cNvSpPr>
          <p:nvPr>
            <p:ph type="pic" sz="quarter" idx="37" hasCustomPrompt="1"/>
          </p:nvPr>
        </p:nvSpPr>
        <p:spPr>
          <a:xfrm>
            <a:off x="5198378" y="3795301"/>
            <a:ext cx="1010584" cy="1010584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900" i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38" name="Text Placeholder 9">
            <a:extLst>
              <a:ext uri="{FF2B5EF4-FFF2-40B4-BE49-F238E27FC236}">
                <a16:creationId xmlns:a16="http://schemas.microsoft.com/office/drawing/2014/main" id="{8FAACCC4-6A7D-417D-B614-733874248DE1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10910" y="4906297"/>
            <a:ext cx="1585519" cy="26916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200" b="0" baseline="0">
                <a:solidFill>
                  <a:schemeClr val="tx2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Name Surname</a:t>
            </a:r>
            <a:br>
              <a:rPr lang="en-US" dirty="0"/>
            </a:br>
            <a:endParaRPr lang="en-ZA" dirty="0"/>
          </a:p>
        </p:txBody>
      </p:sp>
      <p:sp>
        <p:nvSpPr>
          <p:cNvPr id="39" name="Picture Placeholder 7">
            <a:extLst>
              <a:ext uri="{FF2B5EF4-FFF2-40B4-BE49-F238E27FC236}">
                <a16:creationId xmlns:a16="http://schemas.microsoft.com/office/drawing/2014/main" id="{C2DC523D-A705-47A3-9270-DC0FE4D7967F}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7464104" y="3795301"/>
            <a:ext cx="1010584" cy="1010584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900" i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40" name="Text Placeholder 9">
            <a:extLst>
              <a:ext uri="{FF2B5EF4-FFF2-40B4-BE49-F238E27FC236}">
                <a16:creationId xmlns:a16="http://schemas.microsoft.com/office/drawing/2014/main" id="{6D84B8F9-27E5-4051-B08C-23F40D272890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7176637" y="4906297"/>
            <a:ext cx="1585519" cy="26916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200" b="0" baseline="0">
                <a:solidFill>
                  <a:schemeClr val="tx2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Name Surname</a:t>
            </a:r>
            <a:br>
              <a:rPr lang="en-US" dirty="0"/>
            </a:br>
            <a:endParaRPr lang="en-ZA" dirty="0"/>
          </a:p>
        </p:txBody>
      </p:sp>
      <p:sp>
        <p:nvSpPr>
          <p:cNvPr id="41" name="Text Placeholder 9">
            <a:extLst>
              <a:ext uri="{FF2B5EF4-FFF2-40B4-BE49-F238E27FC236}">
                <a16:creationId xmlns:a16="http://schemas.microsoft.com/office/drawing/2014/main" id="{2E2462DD-B57C-489F-9B51-3A06201BECF1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79456" y="5175461"/>
            <a:ext cx="1585519" cy="26916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000" b="0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Short write-up</a:t>
            </a:r>
            <a:endParaRPr lang="en-ZA" dirty="0"/>
          </a:p>
        </p:txBody>
      </p:sp>
      <p:sp>
        <p:nvSpPr>
          <p:cNvPr id="42" name="Text Placeholder 9">
            <a:extLst>
              <a:ext uri="{FF2B5EF4-FFF2-40B4-BE49-F238E27FC236}">
                <a16:creationId xmlns:a16="http://schemas.microsoft.com/office/drawing/2014/main" id="{AAEB81E0-6016-45DC-8889-E31E330EFF46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2645183" y="5175461"/>
            <a:ext cx="1585519" cy="26916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Short write-up</a:t>
            </a:r>
            <a:endParaRPr lang="en-ZA" dirty="0"/>
          </a:p>
        </p:txBody>
      </p:sp>
      <p:sp>
        <p:nvSpPr>
          <p:cNvPr id="43" name="Text Placeholder 9">
            <a:extLst>
              <a:ext uri="{FF2B5EF4-FFF2-40B4-BE49-F238E27FC236}">
                <a16:creationId xmlns:a16="http://schemas.microsoft.com/office/drawing/2014/main" id="{6F7D268F-2422-43BA-9BED-045D85BD9C79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4910910" y="5175461"/>
            <a:ext cx="1585519" cy="26916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Short write-up</a:t>
            </a:r>
            <a:endParaRPr lang="en-ZA" dirty="0"/>
          </a:p>
        </p:txBody>
      </p:sp>
      <p:sp>
        <p:nvSpPr>
          <p:cNvPr id="44" name="Text Placeholder 9">
            <a:extLst>
              <a:ext uri="{FF2B5EF4-FFF2-40B4-BE49-F238E27FC236}">
                <a16:creationId xmlns:a16="http://schemas.microsoft.com/office/drawing/2014/main" id="{2C5DE1FB-3EB0-4D68-964E-3B1C0BB121FC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7176637" y="5175461"/>
            <a:ext cx="1585519" cy="26916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0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Short write-up</a:t>
            </a:r>
            <a:endParaRPr lang="en-ZA" dirty="0"/>
          </a:p>
        </p:txBody>
      </p:sp>
      <p:sp>
        <p:nvSpPr>
          <p:cNvPr id="45" name="Title Placeholder 1">
            <a:extLst>
              <a:ext uri="{FF2B5EF4-FFF2-40B4-BE49-F238E27FC236}">
                <a16:creationId xmlns:a16="http://schemas.microsoft.com/office/drawing/2014/main" id="{E60C0FF7-FFA4-41A5-ABCF-9768F8DB20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0096076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4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457199" y="2605087"/>
            <a:ext cx="1647825" cy="1647825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457199" y="4713288"/>
            <a:ext cx="1619250" cy="4953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1</a:t>
            </a:r>
            <a:endParaRPr lang="en-ZA" dirty="0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5" hasCustomPrompt="1"/>
          </p:nvPr>
        </p:nvSpPr>
        <p:spPr>
          <a:xfrm>
            <a:off x="2625807" y="2605087"/>
            <a:ext cx="1647825" cy="1647825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2629379" y="4713288"/>
            <a:ext cx="1619250" cy="4953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2</a:t>
            </a:r>
            <a:endParaRPr lang="en-ZA" dirty="0"/>
          </a:p>
        </p:txBody>
      </p:sp>
      <p:sp>
        <p:nvSpPr>
          <p:cNvPr id="13" name="Picture Placeholder 7"/>
          <p:cNvSpPr>
            <a:spLocks noGrp="1"/>
          </p:cNvSpPr>
          <p:nvPr>
            <p:ph type="pic" sz="quarter" idx="17" hasCustomPrompt="1"/>
          </p:nvPr>
        </p:nvSpPr>
        <p:spPr>
          <a:xfrm>
            <a:off x="4826562" y="2605087"/>
            <a:ext cx="1647825" cy="1647825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4833706" y="4713288"/>
            <a:ext cx="1619250" cy="4953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3</a:t>
            </a:r>
            <a:endParaRPr lang="en-ZA" dirty="0"/>
          </a:p>
        </p:txBody>
      </p:sp>
      <p:sp>
        <p:nvSpPr>
          <p:cNvPr id="15" name="Picture Placeholder 7"/>
          <p:cNvSpPr>
            <a:spLocks noGrp="1"/>
          </p:cNvSpPr>
          <p:nvPr>
            <p:ph type="pic" sz="quarter" idx="19" hasCustomPrompt="1"/>
          </p:nvPr>
        </p:nvSpPr>
        <p:spPr>
          <a:xfrm>
            <a:off x="7059464" y="2605087"/>
            <a:ext cx="1647825" cy="1647825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20" hasCustomPrompt="1"/>
          </p:nvPr>
        </p:nvSpPr>
        <p:spPr>
          <a:xfrm>
            <a:off x="7070180" y="4713288"/>
            <a:ext cx="1619250" cy="4953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4</a:t>
            </a:r>
            <a:endParaRPr lang="en-ZA" dirty="0"/>
          </a:p>
        </p:txBody>
      </p:sp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4E4D2D89-2E24-40E5-B554-19162511B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9908996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and Square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457199" y="2670509"/>
            <a:ext cx="2193256" cy="2193256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469964" y="5128203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1</a:t>
            </a:r>
            <a:endParaRPr lang="en-ZA" dirty="0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5" hasCustomPrompt="1"/>
          </p:nvPr>
        </p:nvSpPr>
        <p:spPr>
          <a:xfrm>
            <a:off x="3467082" y="2670509"/>
            <a:ext cx="2193256" cy="2193256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3492482" y="5128203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2</a:t>
            </a:r>
            <a:endParaRPr lang="en-ZA" dirty="0"/>
          </a:p>
        </p:txBody>
      </p:sp>
      <p:sp>
        <p:nvSpPr>
          <p:cNvPr id="13" name="Picture Placeholder 7"/>
          <p:cNvSpPr>
            <a:spLocks noGrp="1"/>
          </p:cNvSpPr>
          <p:nvPr>
            <p:ph type="pic" sz="quarter" idx="17" hasCustomPrompt="1"/>
          </p:nvPr>
        </p:nvSpPr>
        <p:spPr>
          <a:xfrm>
            <a:off x="6438931" y="2670509"/>
            <a:ext cx="2193256" cy="2193256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6476965" y="5128203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3</a:t>
            </a:r>
            <a:endParaRPr lang="en-ZA" dirty="0"/>
          </a:p>
        </p:txBody>
      </p:sp>
      <p:sp>
        <p:nvSpPr>
          <p:cNvPr id="16" name="Title Placeholder 1">
            <a:extLst>
              <a:ext uri="{FF2B5EF4-FFF2-40B4-BE49-F238E27FC236}">
                <a16:creationId xmlns:a16="http://schemas.microsoft.com/office/drawing/2014/main" id="{108E7E93-3EDE-488F-98B9-C386399C73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8391509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and 4Square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577516" y="2312307"/>
            <a:ext cx="1647825" cy="1647825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591803" y="4263345"/>
            <a:ext cx="1619250" cy="4953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1</a:t>
            </a:r>
            <a:endParaRPr lang="en-ZA" dirty="0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5" hasCustomPrompt="1"/>
          </p:nvPr>
        </p:nvSpPr>
        <p:spPr>
          <a:xfrm>
            <a:off x="2727159" y="2312307"/>
            <a:ext cx="1647825" cy="1647825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2745018" y="4263345"/>
            <a:ext cx="1619250" cy="4953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2</a:t>
            </a:r>
            <a:endParaRPr lang="en-ZA" dirty="0"/>
          </a:p>
        </p:txBody>
      </p:sp>
      <p:sp>
        <p:nvSpPr>
          <p:cNvPr id="13" name="Picture Placeholder 7"/>
          <p:cNvSpPr>
            <a:spLocks noGrp="1"/>
          </p:cNvSpPr>
          <p:nvPr>
            <p:ph type="pic" sz="quarter" idx="17" hasCustomPrompt="1"/>
          </p:nvPr>
        </p:nvSpPr>
        <p:spPr>
          <a:xfrm>
            <a:off x="4908949" y="2312307"/>
            <a:ext cx="1647825" cy="1647825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4930380" y="4263345"/>
            <a:ext cx="1619250" cy="4953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3</a:t>
            </a:r>
            <a:endParaRPr lang="en-ZA" dirty="0"/>
          </a:p>
        </p:txBody>
      </p:sp>
      <p:sp>
        <p:nvSpPr>
          <p:cNvPr id="15" name="Picture Placeholder 7"/>
          <p:cNvSpPr>
            <a:spLocks noGrp="1"/>
          </p:cNvSpPr>
          <p:nvPr>
            <p:ph type="pic" sz="quarter" idx="19" hasCustomPrompt="1"/>
          </p:nvPr>
        </p:nvSpPr>
        <p:spPr>
          <a:xfrm>
            <a:off x="7097883" y="2312307"/>
            <a:ext cx="1647825" cy="1647825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20" hasCustomPrompt="1"/>
          </p:nvPr>
        </p:nvSpPr>
        <p:spPr>
          <a:xfrm>
            <a:off x="7122886" y="4263345"/>
            <a:ext cx="1619250" cy="4953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4</a:t>
            </a:r>
            <a:endParaRPr lang="en-ZA" dirty="0"/>
          </a:p>
        </p:txBody>
      </p:sp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4163F12D-3D33-4994-BCDC-6AA82AB3E5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14366465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and 4Square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1337087" y="2759375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1</a:t>
            </a:r>
            <a:endParaRPr lang="en-ZA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5312790" y="2759375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2</a:t>
            </a:r>
            <a:endParaRPr lang="en-ZA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20" hasCustomPrompt="1"/>
          </p:nvPr>
        </p:nvSpPr>
        <p:spPr>
          <a:xfrm>
            <a:off x="1337087" y="5181900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4</a:t>
            </a:r>
            <a:endParaRPr lang="en-ZA" dirty="0"/>
          </a:p>
        </p:txBody>
      </p:sp>
      <p:sp>
        <p:nvSpPr>
          <p:cNvPr id="18" name="Text Placeholder 9"/>
          <p:cNvSpPr>
            <a:spLocks noGrp="1"/>
          </p:cNvSpPr>
          <p:nvPr>
            <p:ph type="body" sz="quarter" idx="22" hasCustomPrompt="1"/>
          </p:nvPr>
        </p:nvSpPr>
        <p:spPr>
          <a:xfrm>
            <a:off x="5312790" y="5181900"/>
            <a:ext cx="2155222" cy="659244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Bulleted Item 5</a:t>
            </a:r>
            <a:endParaRPr lang="en-ZA" dirty="0"/>
          </a:p>
        </p:txBody>
      </p:sp>
      <p:sp>
        <p:nvSpPr>
          <p:cNvPr id="21" name="Picture Placeholder 7">
            <a:extLst>
              <a:ext uri="{FF2B5EF4-FFF2-40B4-BE49-F238E27FC236}">
                <a16:creationId xmlns:a16="http://schemas.microsoft.com/office/drawing/2014/main" id="{92FD6E07-8D86-4A73-AA17-AA2FB374F6F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809417" y="1319439"/>
            <a:ext cx="1332418" cy="1332418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bg2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22" name="Picture Placeholder 7">
            <a:extLst>
              <a:ext uri="{FF2B5EF4-FFF2-40B4-BE49-F238E27FC236}">
                <a16:creationId xmlns:a16="http://schemas.microsoft.com/office/drawing/2014/main" id="{3821688D-F2A0-44A1-B93C-01173819A514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724192" y="1319439"/>
            <a:ext cx="1332418" cy="1332418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bg2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24" name="Picture Placeholder 7">
            <a:extLst>
              <a:ext uri="{FF2B5EF4-FFF2-40B4-BE49-F238E27FC236}">
                <a16:creationId xmlns:a16="http://schemas.microsoft.com/office/drawing/2014/main" id="{6D5D4E67-8409-4F6E-831E-5ED7F71D8D06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1809417" y="3741964"/>
            <a:ext cx="1332418" cy="1332418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bg2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25" name="Picture Placeholder 7">
            <a:extLst>
              <a:ext uri="{FF2B5EF4-FFF2-40B4-BE49-F238E27FC236}">
                <a16:creationId xmlns:a16="http://schemas.microsoft.com/office/drawing/2014/main" id="{716485EF-2CDF-4D51-9F89-C58A2B42AF0E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724192" y="3741964"/>
            <a:ext cx="1332418" cy="1332418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bg2"/>
                </a:solidFill>
              </a:defRPr>
            </a:lvl1pPr>
          </a:lstStyle>
          <a:p>
            <a:r>
              <a:rPr lang="en-ZA" dirty="0"/>
              <a:t>Drag and Drop or Insert Icon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A6E6F050-EABF-43DC-8AB3-AEB8F467EB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9052143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Title Content and Halfpage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62362" y="193715"/>
            <a:ext cx="5229224" cy="769234"/>
          </a:xfrm>
        </p:spPr>
        <p:txBody>
          <a:bodyPr lIns="0"/>
          <a:lstStyle/>
          <a:p>
            <a:r>
              <a:rPr lang="en-US" dirty="0"/>
              <a:t>Click to edit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662362" y="1319439"/>
            <a:ext cx="5229224" cy="4351338"/>
          </a:xfrm>
        </p:spPr>
        <p:txBody>
          <a:bodyPr lIns="0" rIns="0"/>
          <a:lstStyle>
            <a:lvl1pPr marL="180975" indent="-180975">
              <a:buClr>
                <a:schemeClr val="tx2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361950" indent="-133350">
              <a:defRPr sz="1200">
                <a:solidFill>
                  <a:schemeClr val="tx1"/>
                </a:solidFill>
              </a:defRPr>
            </a:lvl2pPr>
            <a:lvl3pPr marL="628650" indent="-171450">
              <a:defRPr sz="1200">
                <a:solidFill>
                  <a:schemeClr val="tx1"/>
                </a:solidFill>
              </a:defRPr>
            </a:lvl3pPr>
            <a:lvl4pPr>
              <a:defRPr sz="1200" b="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2349B8A3-D7E6-41ED-BE72-41B878520CE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-4461"/>
            <a:ext cx="3429000" cy="6355767"/>
          </a:xfrm>
          <a:custGeom>
            <a:avLst/>
            <a:gdLst>
              <a:gd name="connsiteX0" fmla="*/ 0 w 6276974"/>
              <a:gd name="connsiteY0" fmla="*/ 0 h 6355767"/>
              <a:gd name="connsiteX1" fmla="*/ 6276974 w 6276974"/>
              <a:gd name="connsiteY1" fmla="*/ 0 h 6355767"/>
              <a:gd name="connsiteX2" fmla="*/ 6276974 w 6276974"/>
              <a:gd name="connsiteY2" fmla="*/ 6355767 h 6355767"/>
              <a:gd name="connsiteX3" fmla="*/ 0 w 6276974"/>
              <a:gd name="connsiteY3" fmla="*/ 6355767 h 6355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76974" h="6355767">
                <a:moveTo>
                  <a:pt x="0" y="0"/>
                </a:moveTo>
                <a:lnTo>
                  <a:pt x="6276974" y="0"/>
                </a:lnTo>
                <a:lnTo>
                  <a:pt x="6276974" y="6355767"/>
                </a:lnTo>
                <a:lnTo>
                  <a:pt x="0" y="6355767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Half Page Image</a:t>
            </a:r>
          </a:p>
        </p:txBody>
      </p:sp>
      <p:sp>
        <p:nvSpPr>
          <p:cNvPr id="34" name="Slide Number Placeholder 5">
            <a:extLst>
              <a:ext uri="{FF2B5EF4-FFF2-40B4-BE49-F238E27FC236}">
                <a16:creationId xmlns:a16="http://schemas.microsoft.com/office/drawing/2014/main" id="{9569C00F-0C95-4536-AFC7-7FBF867B94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21076" y="6499605"/>
            <a:ext cx="207449" cy="207089"/>
          </a:xfrm>
          <a:prstGeom prst="rect">
            <a:avLst/>
          </a:prstGeom>
          <a:solidFill>
            <a:schemeClr val="bg2"/>
          </a:solidFill>
        </p:spPr>
        <p:txBody>
          <a:bodyPr vert="horz" lIns="0" tIns="0" rIns="0" bIns="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76948-C41D-4D13-A022-9862AE4726E9}" type="slidenum">
              <a:rPr lang="en-ZA" smtClean="0"/>
              <a:pPr/>
              <a:t>‹#›</a:t>
            </a:fld>
            <a:endParaRPr lang="en-ZA" dirty="0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62320F33-9C50-4250-BD9B-D162E8635CF8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872850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640F087A-CDF1-44B4-839A-F36698A95C09}"/>
              </a:ext>
            </a:extLst>
          </p:cNvPr>
          <p:cNvCxnSpPr/>
          <p:nvPr userDrawn="1"/>
        </p:nvCxnSpPr>
        <p:spPr>
          <a:xfrm>
            <a:off x="3662362" y="757826"/>
            <a:ext cx="236219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picture containing icon&#10;&#10;Description automatically generated">
            <a:extLst>
              <a:ext uri="{FF2B5EF4-FFF2-40B4-BE49-F238E27FC236}">
                <a16:creationId xmlns:a16="http://schemas.microsoft.com/office/drawing/2014/main" id="{94C7A2C6-B791-41BD-9541-008DF2C847D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95" y="6425629"/>
            <a:ext cx="1551283" cy="344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8201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Content and Halfpage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57199" y="1319439"/>
            <a:ext cx="5304972" cy="4351338"/>
          </a:xfrm>
        </p:spPr>
        <p:txBody>
          <a:bodyPr lIns="0" rIns="0"/>
          <a:lstStyle>
            <a:lvl1pPr marL="180975" indent="-180975">
              <a:buClr>
                <a:schemeClr val="tx2"/>
              </a:buClr>
              <a:defRPr sz="1400"/>
            </a:lvl1pPr>
            <a:lvl2pPr marL="361950" indent="-133350">
              <a:buClr>
                <a:schemeClr val="tx2"/>
              </a:buClr>
              <a:defRPr sz="1200"/>
            </a:lvl2pPr>
            <a:lvl3pPr marL="628650" indent="-171450">
              <a:buClr>
                <a:schemeClr val="tx2"/>
              </a:buClr>
              <a:defRPr sz="1200"/>
            </a:lvl3pPr>
            <a:lvl4pPr>
              <a:buClr>
                <a:schemeClr val="tx2"/>
              </a:buClr>
              <a:defRPr sz="1200" b="0"/>
            </a:lvl4pPr>
            <a:lvl5pPr>
              <a:buClr>
                <a:schemeClr val="tx2"/>
              </a:buClr>
              <a:defRPr sz="12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FCA2D42-A22F-4C8A-B39F-E8CA25780C0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915029" y="0"/>
            <a:ext cx="3228972" cy="6352616"/>
          </a:xfrm>
          <a:custGeom>
            <a:avLst/>
            <a:gdLst>
              <a:gd name="connsiteX0" fmla="*/ 0 w 6276973"/>
              <a:gd name="connsiteY0" fmla="*/ 0 h 6365315"/>
              <a:gd name="connsiteX1" fmla="*/ 6276973 w 6276973"/>
              <a:gd name="connsiteY1" fmla="*/ 0 h 6365315"/>
              <a:gd name="connsiteX2" fmla="*/ 6276973 w 6276973"/>
              <a:gd name="connsiteY2" fmla="*/ 6365315 h 6365315"/>
              <a:gd name="connsiteX3" fmla="*/ 0 w 6276973"/>
              <a:gd name="connsiteY3" fmla="*/ 6365315 h 6365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76973" h="6365315">
                <a:moveTo>
                  <a:pt x="0" y="0"/>
                </a:moveTo>
                <a:lnTo>
                  <a:pt x="6276973" y="0"/>
                </a:lnTo>
                <a:lnTo>
                  <a:pt x="6276973" y="6365315"/>
                </a:lnTo>
                <a:lnTo>
                  <a:pt x="0" y="6365315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Half Page Image</a:t>
            </a:r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FA58B565-905E-4906-B5D9-69047B55D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316"/>
            <a:ext cx="5304972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76326063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D3A611A0-55C2-4768-8FAC-DB0B04783B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3CD4066-1325-4B11-97A9-BE3334DEA009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57199" y="1319439"/>
            <a:ext cx="3788798" cy="4351338"/>
          </a:xfrm>
        </p:spPr>
        <p:txBody>
          <a:bodyPr lIns="0"/>
          <a:lstStyle>
            <a:lvl1pPr marL="180975" indent="-180975">
              <a:buClr>
                <a:schemeClr val="tx2"/>
              </a:buClr>
              <a:defRPr sz="1400"/>
            </a:lvl1pPr>
            <a:lvl2pPr marL="361950" indent="-133350">
              <a:buClr>
                <a:schemeClr val="tx2"/>
              </a:buClr>
              <a:defRPr sz="1200"/>
            </a:lvl2pPr>
            <a:lvl3pPr marL="628650" indent="-228600">
              <a:buClr>
                <a:schemeClr val="tx2"/>
              </a:buClr>
              <a:defRPr sz="1200"/>
            </a:lvl3pPr>
            <a:lvl4pPr>
              <a:buClr>
                <a:schemeClr val="tx2"/>
              </a:buClr>
              <a:defRPr sz="1200" b="0"/>
            </a:lvl4pPr>
            <a:lvl5pPr>
              <a:buClr>
                <a:schemeClr val="tx2"/>
              </a:buClr>
              <a:defRPr sz="12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2759C933-951A-466F-965C-2101F2A5538C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929809" y="1319439"/>
            <a:ext cx="3985591" cy="4351338"/>
          </a:xfrm>
        </p:spPr>
        <p:txBody>
          <a:bodyPr lIns="0"/>
          <a:lstStyle>
            <a:lvl1pPr marL="180975" indent="-180975"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361950" indent="-133350">
              <a:buClr>
                <a:schemeClr val="tx1"/>
              </a:buClr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2pPr>
            <a:lvl3pPr marL="628650" indent="-171450">
              <a:buClr>
                <a:schemeClr val="tx1"/>
              </a:buClr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3pPr>
            <a:lvl4pPr marL="0" indent="0">
              <a:buClr>
                <a:schemeClr val="tx1"/>
              </a:buClr>
              <a:buFont typeface="Arial" panose="020B0604020202020204" pitchFamily="34" charset="0"/>
              <a:buNone/>
              <a:defRPr sz="1200" b="0">
                <a:solidFill>
                  <a:schemeClr val="tx1"/>
                </a:solidFill>
              </a:defRPr>
            </a:lvl4pPr>
            <a:lvl5pPr marL="0" indent="0">
              <a:buClr>
                <a:schemeClr val="tx1"/>
              </a:buClr>
              <a:buFont typeface="Arial" panose="020B0604020202020204" pitchFamily="34" charset="0"/>
              <a:buNone/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6087254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3840" userDrawn="1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F51DC08-05E7-49C7-AC30-7729E4FDEEDD}"/>
              </a:ext>
            </a:extLst>
          </p:cNvPr>
          <p:cNvSpPr/>
          <p:nvPr userDrawn="1"/>
        </p:nvSpPr>
        <p:spPr>
          <a:xfrm>
            <a:off x="4585121" y="3489"/>
            <a:ext cx="4558879" cy="686246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57199" y="1319439"/>
            <a:ext cx="3788798" cy="4351338"/>
          </a:xfrm>
        </p:spPr>
        <p:txBody>
          <a:bodyPr lIns="0"/>
          <a:lstStyle>
            <a:lvl1pPr marL="180975" indent="-180975">
              <a:buClr>
                <a:schemeClr val="tx2"/>
              </a:buClr>
              <a:defRPr sz="1400"/>
            </a:lvl1pPr>
            <a:lvl2pPr marL="361950" indent="-133350">
              <a:buClr>
                <a:schemeClr val="tx2"/>
              </a:buClr>
              <a:defRPr sz="1200"/>
            </a:lvl2pPr>
            <a:lvl3pPr marL="628650" indent="-228600">
              <a:buClr>
                <a:schemeClr val="tx2"/>
              </a:buClr>
              <a:defRPr sz="1200"/>
            </a:lvl3pPr>
            <a:lvl4pPr>
              <a:buClr>
                <a:schemeClr val="tx2"/>
              </a:buClr>
              <a:defRPr sz="1200" b="0"/>
            </a:lvl4pPr>
            <a:lvl5pPr>
              <a:buClr>
                <a:schemeClr val="tx2"/>
              </a:buClr>
              <a:defRPr sz="12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929809" y="1319439"/>
            <a:ext cx="3985591" cy="4351338"/>
          </a:xfrm>
        </p:spPr>
        <p:txBody>
          <a:bodyPr lIns="0"/>
          <a:lstStyle>
            <a:lvl1pPr marL="180975" indent="-180975"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361950" indent="-133350">
              <a:buClr>
                <a:schemeClr val="tx1"/>
              </a:buClr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2pPr>
            <a:lvl3pPr marL="628650" indent="-171450">
              <a:buClr>
                <a:schemeClr val="tx1"/>
              </a:buClr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3pPr>
            <a:lvl4pPr marL="0" indent="0">
              <a:buClr>
                <a:schemeClr val="tx1"/>
              </a:buClr>
              <a:buFont typeface="Arial" panose="020B0604020202020204" pitchFamily="34" charset="0"/>
              <a:buNone/>
              <a:defRPr sz="1200" b="0">
                <a:solidFill>
                  <a:schemeClr val="tx1"/>
                </a:solidFill>
              </a:defRPr>
            </a:lvl4pPr>
            <a:lvl5pPr marL="0" indent="0">
              <a:buClr>
                <a:schemeClr val="tx1"/>
              </a:buClr>
              <a:buFont typeface="Arial" panose="020B0604020202020204" pitchFamily="34" charset="0"/>
              <a:buNone/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solidFill>
            <a:schemeClr val="bg2">
              <a:lumMod val="90000"/>
            </a:schemeClr>
          </a:solidFill>
        </p:spPr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D3A611A0-55C2-4768-8FAC-DB0B04783B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316"/>
            <a:ext cx="3788798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</a:t>
            </a:r>
            <a:endParaRPr lang="en-ZA" dirty="0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033F3CA8-9BC6-4374-BE10-382DF3FE5613}"/>
              </a:ext>
            </a:extLst>
          </p:cNvPr>
          <p:cNvSpPr txBox="1">
            <a:spLocks/>
          </p:cNvSpPr>
          <p:nvPr userDrawn="1"/>
        </p:nvSpPr>
        <p:spPr>
          <a:xfrm>
            <a:off x="8721076" y="6499605"/>
            <a:ext cx="207449" cy="207089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4576948-C41D-4D13-A022-9862AE4726E9}" type="slidenum">
              <a:rPr lang="en-ZA" smtClean="0"/>
              <a:pPr/>
              <a:t>‹#›</a:t>
            </a:fld>
            <a:endParaRPr lang="en-ZA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71FB9B5-098D-49DE-A03E-CA0F91432ACE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872850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08626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3840" userDrawn="1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food&#10;&#10;Description automatically generated">
            <a:extLst>
              <a:ext uri="{FF2B5EF4-FFF2-40B4-BE49-F238E27FC236}">
                <a16:creationId xmlns:a16="http://schemas.microsoft.com/office/drawing/2014/main" id="{F8D12C8E-F926-4627-B018-844AFC02A89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57652"/>
            <a:ext cx="9122638" cy="6399038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10" name="Title Placeholder 1">
            <a:extLst>
              <a:ext uri="{FF2B5EF4-FFF2-40B4-BE49-F238E27FC236}">
                <a16:creationId xmlns:a16="http://schemas.microsoft.com/office/drawing/2014/main" id="{A0451858-83EF-40A3-A7F0-46F82751D8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EE3BD5A-E0A6-4381-8E55-EFCBB64292A8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57199" y="1319439"/>
            <a:ext cx="5486400" cy="4351338"/>
          </a:xfrm>
        </p:spPr>
        <p:txBody>
          <a:bodyPr lIns="0"/>
          <a:lstStyle>
            <a:lvl1pPr marL="180975" indent="-180975">
              <a:defRPr sz="1400">
                <a:solidFill>
                  <a:schemeClr val="tx1"/>
                </a:solidFill>
              </a:defRPr>
            </a:lvl1pPr>
            <a:lvl2pPr marL="361950" indent="-133350">
              <a:defRPr sz="1200">
                <a:solidFill>
                  <a:schemeClr val="tx1"/>
                </a:solidFill>
              </a:defRPr>
            </a:lvl2pPr>
            <a:lvl3pPr marL="628650" indent="-171450">
              <a:defRPr sz="1200">
                <a:solidFill>
                  <a:schemeClr val="tx1"/>
                </a:solidFill>
              </a:defRPr>
            </a:lvl3pPr>
            <a:lvl4pPr>
              <a:defRPr sz="1200" b="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04073832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n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57199" y="1319439"/>
            <a:ext cx="5486400" cy="4351338"/>
          </a:xfrm>
        </p:spPr>
        <p:txBody>
          <a:bodyPr lIns="0"/>
          <a:lstStyle>
            <a:lvl1pPr marL="180975" indent="-180975">
              <a:defRPr sz="1400">
                <a:solidFill>
                  <a:schemeClr val="tx1"/>
                </a:solidFill>
              </a:defRPr>
            </a:lvl1pPr>
            <a:lvl2pPr marL="361950" indent="-133350">
              <a:defRPr sz="1200">
                <a:solidFill>
                  <a:schemeClr val="tx1"/>
                </a:solidFill>
              </a:defRPr>
            </a:lvl2pPr>
            <a:lvl3pPr marL="628650" indent="-171450">
              <a:defRPr sz="1200">
                <a:solidFill>
                  <a:schemeClr val="tx1"/>
                </a:solidFill>
              </a:defRPr>
            </a:lvl3pPr>
            <a:lvl4pPr>
              <a:defRPr sz="1200" b="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26E90A-07D9-48FC-9ECF-2F8D9E5DF3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8966740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Content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707AFDD-74BF-42DD-9084-1769E3F161A1}"/>
              </a:ext>
            </a:extLst>
          </p:cNvPr>
          <p:cNvSpPr/>
          <p:nvPr userDrawn="1"/>
        </p:nvSpPr>
        <p:spPr>
          <a:xfrm>
            <a:off x="4585121" y="-4462"/>
            <a:ext cx="4558879" cy="686246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765674" y="1319439"/>
            <a:ext cx="4149726" cy="4351338"/>
          </a:xfrm>
        </p:spPr>
        <p:txBody>
          <a:bodyPr lIns="0"/>
          <a:lstStyle>
            <a:lvl1pPr marL="228600" indent="-228600">
              <a:buClr>
                <a:schemeClr val="bg1"/>
              </a:buClr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</a:defRPr>
            </a:lvl1pPr>
            <a:lvl2pPr marL="457200" indent="-228600">
              <a:buClr>
                <a:schemeClr val="bg1"/>
              </a:buClr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</a:defRPr>
            </a:lvl2pPr>
            <a:lvl3pPr marL="685800" indent="-228600">
              <a:buClr>
                <a:schemeClr val="bg1"/>
              </a:buClr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</a:defRPr>
            </a:lvl3pPr>
            <a:lvl4pPr marL="285750" indent="-285750">
              <a:buClr>
                <a:schemeClr val="bg1"/>
              </a:buClr>
              <a:buFont typeface="Arial" panose="020B0604020202020204" pitchFamily="34" charset="0"/>
              <a:buChar char="•"/>
              <a:defRPr b="0">
                <a:solidFill>
                  <a:schemeClr val="bg1"/>
                </a:solidFill>
              </a:defRPr>
            </a:lvl4pPr>
            <a:lvl5pPr marL="285750" indent="-285750">
              <a:buClr>
                <a:schemeClr val="bg1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4B436A5-67D0-494C-88C1-FC478EF7D612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872850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FB087C13-9998-4AAE-A2F2-1CDD94AF7F6C}"/>
              </a:ext>
            </a:extLst>
          </p:cNvPr>
          <p:cNvCxnSpPr/>
          <p:nvPr userDrawn="1"/>
        </p:nvCxnSpPr>
        <p:spPr>
          <a:xfrm>
            <a:off x="457199" y="1210911"/>
            <a:ext cx="236219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itle Placeholder 1">
            <a:extLst>
              <a:ext uri="{FF2B5EF4-FFF2-40B4-BE49-F238E27FC236}">
                <a16:creationId xmlns:a16="http://schemas.microsoft.com/office/drawing/2014/main" id="{1DBDDD73-E741-489A-B9D0-5F921FA47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316"/>
            <a:ext cx="3645244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  <p:pic>
        <p:nvPicPr>
          <p:cNvPr id="2" name="Picture 1" descr="A picture containing icon&#10;&#10;Description automatically generated">
            <a:extLst>
              <a:ext uri="{FF2B5EF4-FFF2-40B4-BE49-F238E27FC236}">
                <a16:creationId xmlns:a16="http://schemas.microsoft.com/office/drawing/2014/main" id="{ED3EE37B-8BA8-40A6-AD79-3284C705A49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95" y="6425629"/>
            <a:ext cx="1551283" cy="344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6005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3840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F3A82879-2FF4-4867-8F31-B75C8DCA7071}"/>
              </a:ext>
            </a:extLst>
          </p:cNvPr>
          <p:cNvSpPr/>
          <p:nvPr userDrawn="1"/>
        </p:nvSpPr>
        <p:spPr>
          <a:xfrm>
            <a:off x="13121" y="-4462"/>
            <a:ext cx="4558879" cy="686246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57199" y="1319439"/>
            <a:ext cx="3898901" cy="4351338"/>
          </a:xfrm>
        </p:spPr>
        <p:txBody>
          <a:bodyPr lIns="0"/>
          <a:lstStyle>
            <a:lvl1pPr>
              <a:defRPr sz="14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b="0"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C0C49D5-3312-415D-BEB8-4BBD1DBD95B6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872850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itle Placeholder 1">
            <a:extLst>
              <a:ext uri="{FF2B5EF4-FFF2-40B4-BE49-F238E27FC236}">
                <a16:creationId xmlns:a16="http://schemas.microsoft.com/office/drawing/2014/main" id="{AABADFA9-7DC6-44F5-A79C-96C29322FE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38989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</a:t>
            </a:r>
            <a:endParaRPr lang="en-ZA" dirty="0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05A772A9-9812-4E4C-88D6-F216D9E875DD}"/>
              </a:ext>
            </a:extLst>
          </p:cNvPr>
          <p:cNvCxnSpPr/>
          <p:nvPr userDrawn="1"/>
        </p:nvCxnSpPr>
        <p:spPr>
          <a:xfrm>
            <a:off x="457199" y="757826"/>
            <a:ext cx="236219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EFF27290-E987-4C5A-8907-A3A8884C927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1795" y="6425630"/>
            <a:ext cx="1551283" cy="34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76453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57200" y="984824"/>
            <a:ext cx="3997326" cy="380578"/>
          </a:xfrm>
        </p:spPr>
        <p:txBody>
          <a:bodyPr lIns="0" anchor="b"/>
          <a:lstStyle>
            <a:lvl1pPr marL="0" indent="0" algn="ctr">
              <a:buNone/>
              <a:defRPr sz="14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57200" y="1381878"/>
            <a:ext cx="3997326" cy="3684588"/>
          </a:xfrm>
        </p:spPr>
        <p:txBody>
          <a:bodyPr lIns="0"/>
          <a:lstStyle>
            <a:lvl1pPr marL="180975" indent="-180975">
              <a:buClr>
                <a:schemeClr val="tx2"/>
              </a:buClr>
              <a:defRPr sz="1400">
                <a:solidFill>
                  <a:schemeClr val="tx1"/>
                </a:solidFill>
              </a:defRPr>
            </a:lvl1pPr>
            <a:lvl2pPr marL="361950" indent="-133350">
              <a:buClr>
                <a:schemeClr val="tx2"/>
              </a:buClr>
              <a:defRPr sz="1200">
                <a:solidFill>
                  <a:schemeClr val="tx1"/>
                </a:solidFill>
              </a:defRPr>
            </a:lvl2pPr>
            <a:lvl3pPr marL="628650" indent="-171450">
              <a:buClr>
                <a:schemeClr val="tx2"/>
              </a:buClr>
              <a:defRPr sz="1200">
                <a:solidFill>
                  <a:schemeClr val="tx1"/>
                </a:solidFill>
              </a:defRPr>
            </a:lvl3pPr>
            <a:lvl4pPr>
              <a:buClr>
                <a:schemeClr val="tx2"/>
              </a:buClr>
              <a:defRPr sz="1200" b="0">
                <a:solidFill>
                  <a:schemeClr val="tx1"/>
                </a:solidFill>
              </a:defRPr>
            </a:lvl4pPr>
            <a:lvl5pPr>
              <a:buClr>
                <a:schemeClr val="tx2"/>
              </a:buCl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89476" y="984824"/>
            <a:ext cx="3997326" cy="380578"/>
          </a:xfrm>
        </p:spPr>
        <p:txBody>
          <a:bodyPr lIns="0" anchor="b"/>
          <a:lstStyle>
            <a:lvl1pPr marL="0" indent="0" algn="ctr">
              <a:buNone/>
              <a:defRPr sz="14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689476" y="1381878"/>
            <a:ext cx="3997326" cy="3684588"/>
          </a:xfrm>
        </p:spPr>
        <p:txBody>
          <a:bodyPr lIns="0"/>
          <a:lstStyle>
            <a:lvl1pPr marL="180975" indent="-180975">
              <a:buClr>
                <a:schemeClr val="tx2"/>
              </a:buClr>
              <a:defRPr sz="1400">
                <a:solidFill>
                  <a:schemeClr val="tx1"/>
                </a:solidFill>
              </a:defRPr>
            </a:lvl1pPr>
            <a:lvl2pPr marL="361950" indent="-228600">
              <a:buClr>
                <a:schemeClr val="tx2"/>
              </a:buClr>
              <a:defRPr sz="1200">
                <a:solidFill>
                  <a:schemeClr val="tx1"/>
                </a:solidFill>
              </a:defRPr>
            </a:lvl2pPr>
            <a:lvl3pPr marL="628650" indent="-171450">
              <a:buClr>
                <a:schemeClr val="tx2"/>
              </a:buClr>
              <a:defRPr sz="1200">
                <a:solidFill>
                  <a:schemeClr val="tx1"/>
                </a:solidFill>
              </a:defRPr>
            </a:lvl3pPr>
            <a:lvl4pPr>
              <a:buClr>
                <a:schemeClr val="tx2"/>
              </a:buClr>
              <a:defRPr sz="1200" b="0">
                <a:solidFill>
                  <a:schemeClr val="tx1"/>
                </a:solidFill>
              </a:defRPr>
            </a:lvl4pPr>
            <a:lvl5pPr>
              <a:buClr>
                <a:schemeClr val="tx2"/>
              </a:buCl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F22E910D-8640-4160-9FCB-063AF4D1D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78038778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ubcopy_Infograph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57200" y="987979"/>
            <a:ext cx="7560152" cy="1784849"/>
          </a:xfrm>
        </p:spPr>
        <p:txBody>
          <a:bodyPr lIns="0"/>
          <a:lstStyle>
            <a:lvl1pPr marL="0" indent="0">
              <a:buClr>
                <a:schemeClr val="tx2"/>
              </a:buClr>
              <a:buNone/>
              <a:defRPr sz="1400" spc="20" baseline="0">
                <a:solidFill>
                  <a:schemeClr val="tx1"/>
                </a:solidFill>
              </a:defRPr>
            </a:lvl1pPr>
            <a:lvl2pPr>
              <a:buClr>
                <a:schemeClr val="tx2"/>
              </a:buClr>
              <a:defRPr sz="140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sz="140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sz="140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 sz="14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81C91ABC-CC42-47DF-8F53-20887E3E2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99150735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3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0CD7765-B01C-4FB5-9103-D024E7B29CD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7199" y="1682880"/>
            <a:ext cx="2658551" cy="373742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ctr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Headline</a:t>
            </a:r>
          </a:p>
          <a:p>
            <a:pPr lvl="0"/>
            <a:endParaRPr lang="en-ZA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517EFA9-DD4A-44D3-9C01-6C99E02A521C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57199" y="2056622"/>
            <a:ext cx="2658551" cy="3348000"/>
          </a:xfrm>
          <a:solidFill>
            <a:schemeClr val="bg1">
              <a:lumMod val="95000"/>
            </a:schemeClr>
          </a:solidFill>
        </p:spPr>
        <p:txBody>
          <a:bodyPr lIns="144000" tIns="72000" rIns="144000" bIns="72000"/>
          <a:lstStyle>
            <a:lvl1pPr marL="180975" indent="-180975">
              <a:spcBef>
                <a:spcPts val="100"/>
              </a:spcBef>
              <a:buClr>
                <a:schemeClr val="tx2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361950" indent="-133350">
              <a:spcBef>
                <a:spcPts val="100"/>
              </a:spcBef>
              <a:defRPr sz="1100">
                <a:solidFill>
                  <a:schemeClr val="tx1"/>
                </a:solidFill>
              </a:defRPr>
            </a:lvl2pPr>
            <a:lvl3pPr marL="628650" indent="-171450">
              <a:spcBef>
                <a:spcPts val="100"/>
              </a:spcBef>
              <a:defRPr sz="1100">
                <a:solidFill>
                  <a:schemeClr val="tx1"/>
                </a:solidFill>
              </a:defRPr>
            </a:lvl3pPr>
            <a:lvl4pPr>
              <a:spcBef>
                <a:spcPts val="100"/>
              </a:spcBef>
              <a:defRPr sz="1100" b="0">
                <a:solidFill>
                  <a:schemeClr val="tx1"/>
                </a:solidFill>
              </a:defRPr>
            </a:lvl4pPr>
            <a:lvl5pPr>
              <a:spcBef>
                <a:spcPts val="100"/>
              </a:spcBef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B9CF959-5DEB-40D0-95E3-1D7BFA4A66C7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3369701" y="1682880"/>
            <a:ext cx="2658551" cy="373742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ctr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Headline</a:t>
            </a:r>
          </a:p>
          <a:p>
            <a:pPr lvl="0"/>
            <a:endParaRPr lang="en-ZA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FD564D1-9B8B-41EA-8145-E6F82052615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6282203" y="1682880"/>
            <a:ext cx="2658551" cy="373742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ctr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Headline</a:t>
            </a:r>
          </a:p>
          <a:p>
            <a:pPr lvl="0"/>
            <a:endParaRPr lang="en-ZA" dirty="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4BBB4A1A-EE9B-4041-874D-ADE91648B582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3369700" y="2056622"/>
            <a:ext cx="2658551" cy="3348000"/>
          </a:xfrm>
          <a:solidFill>
            <a:schemeClr val="bg1">
              <a:lumMod val="95000"/>
            </a:schemeClr>
          </a:solidFill>
        </p:spPr>
        <p:txBody>
          <a:bodyPr lIns="144000" tIns="72000" rIns="144000" bIns="72000"/>
          <a:lstStyle>
            <a:lvl1pPr marL="180975" indent="-180975">
              <a:spcBef>
                <a:spcPts val="100"/>
              </a:spcBef>
              <a:buClr>
                <a:schemeClr val="tx2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361950" indent="-133350">
              <a:spcBef>
                <a:spcPts val="100"/>
              </a:spcBef>
              <a:defRPr sz="1100">
                <a:solidFill>
                  <a:schemeClr val="tx1"/>
                </a:solidFill>
              </a:defRPr>
            </a:lvl2pPr>
            <a:lvl3pPr marL="628650" indent="-171450">
              <a:spcBef>
                <a:spcPts val="100"/>
              </a:spcBef>
              <a:defRPr sz="1100">
                <a:solidFill>
                  <a:schemeClr val="tx1"/>
                </a:solidFill>
              </a:defRPr>
            </a:lvl3pPr>
            <a:lvl4pPr>
              <a:spcBef>
                <a:spcPts val="100"/>
              </a:spcBef>
              <a:defRPr sz="1100" b="0">
                <a:solidFill>
                  <a:schemeClr val="tx1"/>
                </a:solidFill>
              </a:defRPr>
            </a:lvl4pPr>
            <a:lvl5pPr>
              <a:spcBef>
                <a:spcPts val="100"/>
              </a:spcBef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2A203EE5-6811-4550-B9C0-554A245557AE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6282203" y="2056622"/>
            <a:ext cx="2658551" cy="3348000"/>
          </a:xfrm>
          <a:solidFill>
            <a:schemeClr val="bg1">
              <a:lumMod val="95000"/>
            </a:schemeClr>
          </a:solidFill>
        </p:spPr>
        <p:txBody>
          <a:bodyPr lIns="144000" tIns="72000" rIns="144000" bIns="72000"/>
          <a:lstStyle>
            <a:lvl1pPr marL="180975" indent="-180975">
              <a:spcBef>
                <a:spcPts val="100"/>
              </a:spcBef>
              <a:buClr>
                <a:schemeClr val="tx2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361950" indent="-133350">
              <a:spcBef>
                <a:spcPts val="100"/>
              </a:spcBef>
              <a:defRPr sz="1100">
                <a:solidFill>
                  <a:schemeClr val="tx1"/>
                </a:solidFill>
              </a:defRPr>
            </a:lvl2pPr>
            <a:lvl3pPr marL="628650" indent="-171450">
              <a:spcBef>
                <a:spcPts val="100"/>
              </a:spcBef>
              <a:defRPr sz="1100">
                <a:solidFill>
                  <a:schemeClr val="tx1"/>
                </a:solidFill>
              </a:defRPr>
            </a:lvl3pPr>
            <a:lvl4pPr>
              <a:spcBef>
                <a:spcPts val="100"/>
              </a:spcBef>
              <a:defRPr sz="1100" b="0">
                <a:solidFill>
                  <a:schemeClr val="tx1"/>
                </a:solidFill>
              </a:defRPr>
            </a:lvl4pPr>
            <a:lvl5pPr>
              <a:spcBef>
                <a:spcPts val="100"/>
              </a:spcBef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25F674B5-002F-4B7F-9267-2B48E7806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  <p:sp>
        <p:nvSpPr>
          <p:cNvPr id="21" name="Content Placeholder 3">
            <a:extLst>
              <a:ext uri="{FF2B5EF4-FFF2-40B4-BE49-F238E27FC236}">
                <a16:creationId xmlns:a16="http://schemas.microsoft.com/office/drawing/2014/main" id="{797381F0-6907-41D7-BF97-C432FF72E95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57199" y="989297"/>
            <a:ext cx="7543801" cy="464081"/>
          </a:xfrm>
        </p:spPr>
        <p:txBody>
          <a:bodyPr lIns="0"/>
          <a:lstStyle>
            <a:lvl1pPr marL="0" indent="0">
              <a:buClr>
                <a:schemeClr val="tx2"/>
              </a:buClr>
              <a:buNone/>
              <a:defRPr sz="1400" spc="20" baseline="0">
                <a:solidFill>
                  <a:schemeClr val="tx1"/>
                </a:solidFill>
              </a:defRPr>
            </a:lvl1pPr>
            <a:lvl2pPr>
              <a:buClr>
                <a:schemeClr val="tx2"/>
              </a:buClr>
              <a:defRPr sz="140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sz="140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sz="140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 sz="14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FCA3BC8-473F-4E28-9A2D-372F1E4F499E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872850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496505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3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0CD7765-B01C-4FB5-9103-D024E7B29CD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7199" y="1682880"/>
            <a:ext cx="1921221" cy="4166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ctr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Headline</a:t>
            </a:r>
          </a:p>
          <a:p>
            <a:pPr lvl="0"/>
            <a:endParaRPr lang="en-ZA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517EFA9-DD4A-44D3-9C01-6C99E02A521C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57199" y="2056621"/>
            <a:ext cx="1921221" cy="3731927"/>
          </a:xfrm>
          <a:solidFill>
            <a:schemeClr val="bg1">
              <a:lumMod val="95000"/>
            </a:schemeClr>
          </a:solidFill>
        </p:spPr>
        <p:txBody>
          <a:bodyPr lIns="144000" tIns="72000" rIns="144000" bIns="72000"/>
          <a:lstStyle>
            <a:lvl1pPr marL="180975" indent="-180975">
              <a:spcBef>
                <a:spcPts val="100"/>
              </a:spcBef>
              <a:buClr>
                <a:schemeClr val="tx2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>
              <a:spcBef>
                <a:spcPts val="100"/>
              </a:spcBef>
              <a:defRPr sz="1000">
                <a:solidFill>
                  <a:schemeClr val="tx1"/>
                </a:solidFill>
              </a:defRPr>
            </a:lvl2pPr>
            <a:lvl3pPr>
              <a:spcBef>
                <a:spcPts val="100"/>
              </a:spcBef>
              <a:defRPr sz="1000">
                <a:solidFill>
                  <a:schemeClr val="tx1"/>
                </a:solidFill>
              </a:defRPr>
            </a:lvl3pPr>
            <a:lvl4pPr>
              <a:spcBef>
                <a:spcPts val="100"/>
              </a:spcBef>
              <a:defRPr sz="1000" b="0">
                <a:solidFill>
                  <a:schemeClr val="tx1"/>
                </a:solidFill>
              </a:defRPr>
            </a:lvl4pPr>
            <a:lvl5pPr>
              <a:spcBef>
                <a:spcPts val="100"/>
              </a:spcBef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B9CF959-5DEB-40D0-95E3-1D7BFA4A66C7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2518912" y="1682880"/>
            <a:ext cx="1921221" cy="4166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ctr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Headline</a:t>
            </a:r>
          </a:p>
          <a:p>
            <a:pPr lvl="0"/>
            <a:endParaRPr lang="en-ZA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FD564D1-9B8B-41EA-8145-E6F82052615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572000" y="1682880"/>
            <a:ext cx="1921221" cy="4166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ctr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Headline</a:t>
            </a:r>
          </a:p>
          <a:p>
            <a:pPr lvl="0"/>
            <a:endParaRPr lang="en-ZA" dirty="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4BBB4A1A-EE9B-4041-874D-ADE91648B582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2518911" y="2056621"/>
            <a:ext cx="1921221" cy="3731927"/>
          </a:xfrm>
          <a:solidFill>
            <a:schemeClr val="bg1">
              <a:lumMod val="95000"/>
            </a:schemeClr>
          </a:solidFill>
        </p:spPr>
        <p:txBody>
          <a:bodyPr lIns="144000" tIns="72000" rIns="144000" bIns="72000"/>
          <a:lstStyle>
            <a:lvl1pPr marL="180975" indent="-180975">
              <a:spcBef>
                <a:spcPts val="100"/>
              </a:spcBef>
              <a:buClr>
                <a:schemeClr val="tx2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>
              <a:spcBef>
                <a:spcPts val="100"/>
              </a:spcBef>
              <a:defRPr sz="1000">
                <a:solidFill>
                  <a:schemeClr val="tx1"/>
                </a:solidFill>
              </a:defRPr>
            </a:lvl2pPr>
            <a:lvl3pPr>
              <a:spcBef>
                <a:spcPts val="100"/>
              </a:spcBef>
              <a:defRPr sz="1000">
                <a:solidFill>
                  <a:schemeClr val="tx1"/>
                </a:solidFill>
              </a:defRPr>
            </a:lvl3pPr>
            <a:lvl4pPr>
              <a:spcBef>
                <a:spcPts val="100"/>
              </a:spcBef>
              <a:defRPr sz="1000" b="0">
                <a:solidFill>
                  <a:schemeClr val="tx1"/>
                </a:solidFill>
              </a:defRPr>
            </a:lvl4pPr>
            <a:lvl5pPr>
              <a:spcBef>
                <a:spcPts val="100"/>
              </a:spcBef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2A203EE5-6811-4550-B9C0-554A245557AE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4572000" y="2056621"/>
            <a:ext cx="1921221" cy="3731927"/>
          </a:xfrm>
          <a:solidFill>
            <a:schemeClr val="bg1">
              <a:lumMod val="95000"/>
            </a:schemeClr>
          </a:solidFill>
        </p:spPr>
        <p:txBody>
          <a:bodyPr lIns="144000" tIns="72000" rIns="144000" bIns="72000"/>
          <a:lstStyle>
            <a:lvl1pPr marL="180975" indent="-180975">
              <a:spcBef>
                <a:spcPts val="100"/>
              </a:spcBef>
              <a:buClr>
                <a:schemeClr val="tx2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>
              <a:spcBef>
                <a:spcPts val="100"/>
              </a:spcBef>
              <a:defRPr sz="1000">
                <a:solidFill>
                  <a:schemeClr val="tx1"/>
                </a:solidFill>
              </a:defRPr>
            </a:lvl2pPr>
            <a:lvl3pPr>
              <a:spcBef>
                <a:spcPts val="100"/>
              </a:spcBef>
              <a:defRPr sz="1000">
                <a:solidFill>
                  <a:schemeClr val="tx1"/>
                </a:solidFill>
              </a:defRPr>
            </a:lvl3pPr>
            <a:lvl4pPr>
              <a:spcBef>
                <a:spcPts val="100"/>
              </a:spcBef>
              <a:defRPr sz="1000" b="0">
                <a:solidFill>
                  <a:schemeClr val="tx1"/>
                </a:solidFill>
              </a:defRPr>
            </a:lvl4pPr>
            <a:lvl5pPr>
              <a:spcBef>
                <a:spcPts val="100"/>
              </a:spcBef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25F674B5-002F-4B7F-9267-2B48E7806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  <p:sp>
        <p:nvSpPr>
          <p:cNvPr id="21" name="Content Placeholder 3">
            <a:extLst>
              <a:ext uri="{FF2B5EF4-FFF2-40B4-BE49-F238E27FC236}">
                <a16:creationId xmlns:a16="http://schemas.microsoft.com/office/drawing/2014/main" id="{797381F0-6907-41D7-BF97-C432FF72E95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57199" y="989297"/>
            <a:ext cx="7543801" cy="464081"/>
          </a:xfrm>
        </p:spPr>
        <p:txBody>
          <a:bodyPr lIns="0"/>
          <a:lstStyle>
            <a:lvl1pPr marL="0" indent="0">
              <a:buClr>
                <a:schemeClr val="tx2"/>
              </a:buClr>
              <a:buNone/>
              <a:defRPr sz="1400" spc="20" baseline="0">
                <a:solidFill>
                  <a:schemeClr val="tx1"/>
                </a:solidFill>
              </a:defRPr>
            </a:lvl1pPr>
            <a:lvl2pPr>
              <a:buClr>
                <a:schemeClr val="tx2"/>
              </a:buClr>
              <a:defRPr sz="140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sz="140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sz="140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 sz="14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7" name="Content Placeholder 2">
            <a:extLst>
              <a:ext uri="{FF2B5EF4-FFF2-40B4-BE49-F238E27FC236}">
                <a16:creationId xmlns:a16="http://schemas.microsoft.com/office/drawing/2014/main" id="{080C059D-BAA3-4E28-BE35-2106E8AB7C46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6625088" y="1682880"/>
            <a:ext cx="1921221" cy="4166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ctr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Headline</a:t>
            </a:r>
          </a:p>
          <a:p>
            <a:pPr lvl="0"/>
            <a:endParaRPr lang="en-ZA" dirty="0"/>
          </a:p>
        </p:txBody>
      </p:sp>
      <p:sp>
        <p:nvSpPr>
          <p:cNvPr id="48" name="Content Placeholder 2">
            <a:extLst>
              <a:ext uri="{FF2B5EF4-FFF2-40B4-BE49-F238E27FC236}">
                <a16:creationId xmlns:a16="http://schemas.microsoft.com/office/drawing/2014/main" id="{6ED8102C-B2BA-4CAA-8C35-8D22E694BA6D}"/>
              </a:ext>
            </a:extLst>
          </p:cNvPr>
          <p:cNvSpPr>
            <a:spLocks noGrp="1"/>
          </p:cNvSpPr>
          <p:nvPr>
            <p:ph idx="20" hasCustomPrompt="1"/>
          </p:nvPr>
        </p:nvSpPr>
        <p:spPr>
          <a:xfrm>
            <a:off x="6625088" y="2056621"/>
            <a:ext cx="1921221" cy="3731927"/>
          </a:xfrm>
          <a:solidFill>
            <a:schemeClr val="bg1">
              <a:lumMod val="95000"/>
            </a:schemeClr>
          </a:solidFill>
        </p:spPr>
        <p:txBody>
          <a:bodyPr lIns="144000" tIns="72000" rIns="144000" bIns="72000"/>
          <a:lstStyle>
            <a:lvl1pPr marL="180975" indent="-180975">
              <a:spcBef>
                <a:spcPts val="100"/>
              </a:spcBef>
              <a:buClr>
                <a:schemeClr val="tx2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>
              <a:spcBef>
                <a:spcPts val="100"/>
              </a:spcBef>
              <a:defRPr sz="1000">
                <a:solidFill>
                  <a:schemeClr val="tx1"/>
                </a:solidFill>
              </a:defRPr>
            </a:lvl2pPr>
            <a:lvl3pPr>
              <a:spcBef>
                <a:spcPts val="100"/>
              </a:spcBef>
              <a:defRPr sz="1000">
                <a:solidFill>
                  <a:schemeClr val="tx1"/>
                </a:solidFill>
              </a:defRPr>
            </a:lvl3pPr>
            <a:lvl4pPr>
              <a:spcBef>
                <a:spcPts val="100"/>
              </a:spcBef>
              <a:defRPr sz="1000" b="0">
                <a:solidFill>
                  <a:schemeClr val="tx1"/>
                </a:solidFill>
              </a:defRPr>
            </a:lvl4pPr>
            <a:lvl5pPr>
              <a:spcBef>
                <a:spcPts val="100"/>
              </a:spcBef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69533433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3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0CD7765-B01C-4FB5-9103-D024E7B29CD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7200" y="1682880"/>
            <a:ext cx="1516283" cy="4166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ctr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Headline</a:t>
            </a:r>
          </a:p>
          <a:p>
            <a:pPr lvl="0"/>
            <a:endParaRPr lang="en-ZA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517EFA9-DD4A-44D3-9C01-6C99E02A521C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57200" y="2056621"/>
            <a:ext cx="1516283" cy="3731927"/>
          </a:xfrm>
          <a:solidFill>
            <a:schemeClr val="bg1">
              <a:lumMod val="95000"/>
            </a:schemeClr>
          </a:solidFill>
        </p:spPr>
        <p:txBody>
          <a:bodyPr lIns="144000" tIns="72000" rIns="144000" bIns="72000"/>
          <a:lstStyle>
            <a:lvl1pPr marL="180975" indent="-180975">
              <a:spcBef>
                <a:spcPts val="100"/>
              </a:spcBef>
              <a:buClr>
                <a:schemeClr val="tx2"/>
              </a:buClr>
              <a:buSzPct val="100000"/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1pPr>
            <a:lvl2pPr marL="361950" indent="-133350">
              <a:spcBef>
                <a:spcPts val="100"/>
              </a:spcBef>
              <a:defRPr sz="1000">
                <a:solidFill>
                  <a:schemeClr val="tx1"/>
                </a:solidFill>
              </a:defRPr>
            </a:lvl2pPr>
            <a:lvl3pPr marL="542925" indent="-85725">
              <a:spcBef>
                <a:spcPts val="100"/>
              </a:spcBef>
              <a:defRPr sz="1000">
                <a:solidFill>
                  <a:schemeClr val="tx1"/>
                </a:solidFill>
              </a:defRPr>
            </a:lvl3pPr>
            <a:lvl4pPr>
              <a:spcBef>
                <a:spcPts val="100"/>
              </a:spcBef>
              <a:defRPr sz="1000" b="0">
                <a:solidFill>
                  <a:schemeClr val="tx1"/>
                </a:solidFill>
              </a:defRPr>
            </a:lvl4pPr>
            <a:lvl5pPr>
              <a:spcBef>
                <a:spcPts val="100"/>
              </a:spcBef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B9CF959-5DEB-40D0-95E3-1D7BFA4A66C7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2128387" y="1682880"/>
            <a:ext cx="1516283" cy="4166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ctr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Headline</a:t>
            </a:r>
          </a:p>
          <a:p>
            <a:pPr lvl="0"/>
            <a:endParaRPr lang="en-ZA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FD564D1-9B8B-41EA-8145-E6F82052615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3813858" y="1682880"/>
            <a:ext cx="1516283" cy="4166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ctr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Headline</a:t>
            </a:r>
          </a:p>
          <a:p>
            <a:pPr lvl="0"/>
            <a:endParaRPr lang="en-ZA" dirty="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4BBB4A1A-EE9B-4041-874D-ADE91648B582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2128386" y="2056621"/>
            <a:ext cx="1516283" cy="3731927"/>
          </a:xfrm>
          <a:solidFill>
            <a:schemeClr val="bg1">
              <a:lumMod val="95000"/>
            </a:schemeClr>
          </a:solidFill>
        </p:spPr>
        <p:txBody>
          <a:bodyPr lIns="144000" tIns="72000" rIns="144000" bIns="72000"/>
          <a:lstStyle>
            <a:lvl1pPr marL="180975" indent="-180975">
              <a:spcBef>
                <a:spcPts val="100"/>
              </a:spcBef>
              <a:buClr>
                <a:schemeClr val="tx2"/>
              </a:buClr>
              <a:buSzPct val="100000"/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1pPr>
            <a:lvl2pPr marL="361950" indent="-133350">
              <a:spcBef>
                <a:spcPts val="100"/>
              </a:spcBef>
              <a:defRPr sz="1000">
                <a:solidFill>
                  <a:schemeClr val="tx1"/>
                </a:solidFill>
              </a:defRPr>
            </a:lvl2pPr>
            <a:lvl3pPr marL="542925" indent="-85725">
              <a:spcBef>
                <a:spcPts val="100"/>
              </a:spcBef>
              <a:defRPr sz="1000">
                <a:solidFill>
                  <a:schemeClr val="tx1"/>
                </a:solidFill>
              </a:defRPr>
            </a:lvl3pPr>
            <a:lvl4pPr>
              <a:spcBef>
                <a:spcPts val="100"/>
              </a:spcBef>
              <a:defRPr sz="1000" b="0">
                <a:solidFill>
                  <a:schemeClr val="tx1"/>
                </a:solidFill>
              </a:defRPr>
            </a:lvl4pPr>
            <a:lvl5pPr>
              <a:spcBef>
                <a:spcPts val="100"/>
              </a:spcBef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2A203EE5-6811-4550-B9C0-554A245557AE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3813858" y="2056621"/>
            <a:ext cx="1516283" cy="3731927"/>
          </a:xfrm>
          <a:solidFill>
            <a:schemeClr val="bg1">
              <a:lumMod val="95000"/>
            </a:schemeClr>
          </a:solidFill>
        </p:spPr>
        <p:txBody>
          <a:bodyPr lIns="144000" tIns="72000" rIns="144000" bIns="72000"/>
          <a:lstStyle>
            <a:lvl1pPr marL="180975" indent="-180975">
              <a:spcBef>
                <a:spcPts val="100"/>
              </a:spcBef>
              <a:buClr>
                <a:schemeClr val="tx2"/>
              </a:buClr>
              <a:buSzPct val="100000"/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1pPr>
            <a:lvl2pPr marL="361950" indent="-133350">
              <a:spcBef>
                <a:spcPts val="100"/>
              </a:spcBef>
              <a:defRPr sz="1000">
                <a:solidFill>
                  <a:schemeClr val="tx1"/>
                </a:solidFill>
              </a:defRPr>
            </a:lvl2pPr>
            <a:lvl3pPr marL="542925" indent="-85725">
              <a:spcBef>
                <a:spcPts val="100"/>
              </a:spcBef>
              <a:defRPr sz="1000">
                <a:solidFill>
                  <a:schemeClr val="tx1"/>
                </a:solidFill>
              </a:defRPr>
            </a:lvl3pPr>
            <a:lvl4pPr>
              <a:spcBef>
                <a:spcPts val="100"/>
              </a:spcBef>
              <a:defRPr sz="1000" b="0">
                <a:solidFill>
                  <a:schemeClr val="tx1"/>
                </a:solidFill>
              </a:defRPr>
            </a:lvl4pPr>
            <a:lvl5pPr>
              <a:spcBef>
                <a:spcPts val="100"/>
              </a:spcBef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25F674B5-002F-4B7F-9267-2B48E7806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  <p:sp>
        <p:nvSpPr>
          <p:cNvPr id="21" name="Content Placeholder 3">
            <a:extLst>
              <a:ext uri="{FF2B5EF4-FFF2-40B4-BE49-F238E27FC236}">
                <a16:creationId xmlns:a16="http://schemas.microsoft.com/office/drawing/2014/main" id="{797381F0-6907-41D7-BF97-C432FF72E95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57199" y="989297"/>
            <a:ext cx="7543801" cy="464081"/>
          </a:xfrm>
        </p:spPr>
        <p:txBody>
          <a:bodyPr lIns="0"/>
          <a:lstStyle>
            <a:lvl1pPr marL="0" indent="0">
              <a:buClr>
                <a:schemeClr val="tx2"/>
              </a:buClr>
              <a:buNone/>
              <a:defRPr sz="1400" spc="20" baseline="0">
                <a:solidFill>
                  <a:schemeClr val="tx1"/>
                </a:solidFill>
              </a:defRPr>
            </a:lvl1pPr>
            <a:lvl2pPr>
              <a:buClr>
                <a:schemeClr val="tx2"/>
              </a:buClr>
              <a:defRPr sz="140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sz="140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sz="140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 sz="14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7" name="Content Placeholder 2">
            <a:extLst>
              <a:ext uri="{FF2B5EF4-FFF2-40B4-BE49-F238E27FC236}">
                <a16:creationId xmlns:a16="http://schemas.microsoft.com/office/drawing/2014/main" id="{080C059D-BAA3-4E28-BE35-2106E8AB7C46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5499330" y="1682880"/>
            <a:ext cx="1516283" cy="4166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ctr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Headline</a:t>
            </a:r>
          </a:p>
          <a:p>
            <a:pPr lvl="0"/>
            <a:endParaRPr lang="en-ZA" dirty="0"/>
          </a:p>
        </p:txBody>
      </p:sp>
      <p:sp>
        <p:nvSpPr>
          <p:cNvPr id="48" name="Content Placeholder 2">
            <a:extLst>
              <a:ext uri="{FF2B5EF4-FFF2-40B4-BE49-F238E27FC236}">
                <a16:creationId xmlns:a16="http://schemas.microsoft.com/office/drawing/2014/main" id="{6ED8102C-B2BA-4CAA-8C35-8D22E694BA6D}"/>
              </a:ext>
            </a:extLst>
          </p:cNvPr>
          <p:cNvSpPr>
            <a:spLocks noGrp="1"/>
          </p:cNvSpPr>
          <p:nvPr>
            <p:ph idx="20" hasCustomPrompt="1"/>
          </p:nvPr>
        </p:nvSpPr>
        <p:spPr>
          <a:xfrm>
            <a:off x="5499330" y="2056621"/>
            <a:ext cx="1516283" cy="3731927"/>
          </a:xfrm>
          <a:solidFill>
            <a:schemeClr val="bg1">
              <a:lumMod val="95000"/>
            </a:schemeClr>
          </a:solidFill>
        </p:spPr>
        <p:txBody>
          <a:bodyPr lIns="144000" tIns="72000" rIns="144000" bIns="72000"/>
          <a:lstStyle>
            <a:lvl1pPr marL="180975" indent="-180975">
              <a:spcBef>
                <a:spcPts val="100"/>
              </a:spcBef>
              <a:buClr>
                <a:schemeClr val="tx2"/>
              </a:buClr>
              <a:buSzPct val="100000"/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1pPr>
            <a:lvl2pPr marL="361950" indent="-133350">
              <a:spcBef>
                <a:spcPts val="100"/>
              </a:spcBef>
              <a:defRPr sz="1000">
                <a:solidFill>
                  <a:schemeClr val="tx1"/>
                </a:solidFill>
              </a:defRPr>
            </a:lvl2pPr>
            <a:lvl3pPr marL="542925" indent="-85725">
              <a:spcBef>
                <a:spcPts val="100"/>
              </a:spcBef>
              <a:defRPr sz="1000">
                <a:solidFill>
                  <a:schemeClr val="tx1"/>
                </a:solidFill>
              </a:defRPr>
            </a:lvl3pPr>
            <a:lvl4pPr>
              <a:spcBef>
                <a:spcPts val="100"/>
              </a:spcBef>
              <a:defRPr sz="1000" b="0">
                <a:solidFill>
                  <a:schemeClr val="tx1"/>
                </a:solidFill>
              </a:defRPr>
            </a:lvl4pPr>
            <a:lvl5pPr>
              <a:spcBef>
                <a:spcPts val="100"/>
              </a:spcBef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49" name="Content Placeholder 2">
            <a:extLst>
              <a:ext uri="{FF2B5EF4-FFF2-40B4-BE49-F238E27FC236}">
                <a16:creationId xmlns:a16="http://schemas.microsoft.com/office/drawing/2014/main" id="{AA68BD07-419F-4531-B5A8-D085B2654AE0}"/>
              </a:ext>
            </a:extLst>
          </p:cNvPr>
          <p:cNvSpPr>
            <a:spLocks noGrp="1"/>
          </p:cNvSpPr>
          <p:nvPr>
            <p:ph idx="21" hasCustomPrompt="1"/>
          </p:nvPr>
        </p:nvSpPr>
        <p:spPr>
          <a:xfrm>
            <a:off x="7170517" y="1682880"/>
            <a:ext cx="1516283" cy="4166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ctr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Headline</a:t>
            </a:r>
          </a:p>
          <a:p>
            <a:pPr lvl="0"/>
            <a:endParaRPr lang="en-ZA" dirty="0"/>
          </a:p>
        </p:txBody>
      </p:sp>
      <p:sp>
        <p:nvSpPr>
          <p:cNvPr id="50" name="Content Placeholder 2">
            <a:extLst>
              <a:ext uri="{FF2B5EF4-FFF2-40B4-BE49-F238E27FC236}">
                <a16:creationId xmlns:a16="http://schemas.microsoft.com/office/drawing/2014/main" id="{6A343B96-0D55-4F58-913D-878ED3EF470E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7170517" y="2056621"/>
            <a:ext cx="1516283" cy="3731927"/>
          </a:xfrm>
          <a:solidFill>
            <a:schemeClr val="bg1">
              <a:lumMod val="95000"/>
            </a:schemeClr>
          </a:solidFill>
        </p:spPr>
        <p:txBody>
          <a:bodyPr lIns="144000" tIns="72000" rIns="144000" bIns="72000"/>
          <a:lstStyle>
            <a:lvl1pPr marL="180975" indent="-180975">
              <a:spcBef>
                <a:spcPts val="100"/>
              </a:spcBef>
              <a:buClr>
                <a:schemeClr val="tx2"/>
              </a:buClr>
              <a:buSzPct val="100000"/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1pPr>
            <a:lvl2pPr marL="361950" indent="-133350">
              <a:spcBef>
                <a:spcPts val="100"/>
              </a:spcBef>
              <a:defRPr sz="1000">
                <a:solidFill>
                  <a:schemeClr val="tx1"/>
                </a:solidFill>
              </a:defRPr>
            </a:lvl2pPr>
            <a:lvl3pPr marL="542925" indent="-85725">
              <a:spcBef>
                <a:spcPts val="100"/>
              </a:spcBef>
              <a:defRPr sz="1000">
                <a:solidFill>
                  <a:schemeClr val="tx1"/>
                </a:solidFill>
              </a:defRPr>
            </a:lvl3pPr>
            <a:lvl4pPr>
              <a:spcBef>
                <a:spcPts val="100"/>
              </a:spcBef>
              <a:defRPr sz="1000" b="0">
                <a:solidFill>
                  <a:schemeClr val="tx1"/>
                </a:solidFill>
              </a:defRPr>
            </a:lvl4pPr>
            <a:lvl5pPr>
              <a:spcBef>
                <a:spcPts val="100"/>
              </a:spcBef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0175378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3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25F674B5-002F-4B7F-9267-2B48E7806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  <p:sp>
        <p:nvSpPr>
          <p:cNvPr id="21" name="Content Placeholder 3">
            <a:extLst>
              <a:ext uri="{FF2B5EF4-FFF2-40B4-BE49-F238E27FC236}">
                <a16:creationId xmlns:a16="http://schemas.microsoft.com/office/drawing/2014/main" id="{797381F0-6907-41D7-BF97-C432FF72E95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57199" y="989297"/>
            <a:ext cx="7543801" cy="464081"/>
          </a:xfrm>
        </p:spPr>
        <p:txBody>
          <a:bodyPr lIns="0"/>
          <a:lstStyle>
            <a:lvl1pPr marL="0" indent="0">
              <a:buClr>
                <a:schemeClr val="tx2"/>
              </a:buClr>
              <a:buNone/>
              <a:defRPr sz="1400" spc="20" baseline="0">
                <a:solidFill>
                  <a:schemeClr val="tx1"/>
                </a:solidFill>
              </a:defRPr>
            </a:lvl1pPr>
            <a:lvl2pPr>
              <a:buClr>
                <a:schemeClr val="tx2"/>
              </a:buClr>
              <a:defRPr sz="140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sz="140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sz="140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 sz="14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9" name="Content Placeholder 2">
            <a:extLst>
              <a:ext uri="{FF2B5EF4-FFF2-40B4-BE49-F238E27FC236}">
                <a16:creationId xmlns:a16="http://schemas.microsoft.com/office/drawing/2014/main" id="{B1953C7C-0216-4310-BEB0-FBC8D714CEB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7199" y="1969573"/>
            <a:ext cx="3418278" cy="373742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ctr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Headline</a:t>
            </a:r>
          </a:p>
          <a:p>
            <a:pPr lvl="0"/>
            <a:endParaRPr lang="en-ZA" dirty="0"/>
          </a:p>
        </p:txBody>
      </p:sp>
      <p:sp>
        <p:nvSpPr>
          <p:cNvPr id="50" name="Content Placeholder 2">
            <a:extLst>
              <a:ext uri="{FF2B5EF4-FFF2-40B4-BE49-F238E27FC236}">
                <a16:creationId xmlns:a16="http://schemas.microsoft.com/office/drawing/2014/main" id="{54172789-878D-4CCF-BB1B-C89ACB2ECA32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57199" y="2343315"/>
            <a:ext cx="3418278" cy="3348000"/>
          </a:xfrm>
          <a:solidFill>
            <a:schemeClr val="bg1">
              <a:lumMod val="95000"/>
            </a:schemeClr>
          </a:solidFill>
        </p:spPr>
        <p:txBody>
          <a:bodyPr lIns="144000" tIns="72000" rIns="144000" bIns="72000"/>
          <a:lstStyle>
            <a:lvl1pPr marL="180975" indent="-180975">
              <a:spcBef>
                <a:spcPts val="100"/>
              </a:spcBef>
              <a:buClr>
                <a:schemeClr val="tx2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361950" indent="-133350">
              <a:spcBef>
                <a:spcPts val="100"/>
              </a:spcBef>
              <a:defRPr sz="1200">
                <a:solidFill>
                  <a:schemeClr val="tx1"/>
                </a:solidFill>
              </a:defRPr>
            </a:lvl2pPr>
            <a:lvl3pPr marL="628650" indent="-171450">
              <a:spcBef>
                <a:spcPts val="100"/>
              </a:spcBef>
              <a:defRPr sz="1200">
                <a:solidFill>
                  <a:schemeClr val="tx1"/>
                </a:solidFill>
              </a:defRPr>
            </a:lvl3pPr>
            <a:lvl4pPr>
              <a:spcBef>
                <a:spcPts val="100"/>
              </a:spcBef>
              <a:defRPr sz="1200" b="0">
                <a:solidFill>
                  <a:schemeClr val="tx1"/>
                </a:solidFill>
              </a:defRPr>
            </a:lvl4pPr>
            <a:lvl5pPr>
              <a:spcBef>
                <a:spcPts val="100"/>
              </a:spcBef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51" name="Content Placeholder 2">
            <a:extLst>
              <a:ext uri="{FF2B5EF4-FFF2-40B4-BE49-F238E27FC236}">
                <a16:creationId xmlns:a16="http://schemas.microsoft.com/office/drawing/2014/main" id="{88D449DE-8635-4867-80ED-819C7B60FEB3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5157312" y="1969573"/>
            <a:ext cx="3418278" cy="373742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ctr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Headline</a:t>
            </a:r>
          </a:p>
          <a:p>
            <a:pPr lvl="0"/>
            <a:endParaRPr lang="en-ZA" dirty="0"/>
          </a:p>
        </p:txBody>
      </p:sp>
      <p:sp>
        <p:nvSpPr>
          <p:cNvPr id="52" name="Content Placeholder 2">
            <a:extLst>
              <a:ext uri="{FF2B5EF4-FFF2-40B4-BE49-F238E27FC236}">
                <a16:creationId xmlns:a16="http://schemas.microsoft.com/office/drawing/2014/main" id="{1D6E9811-BE59-4807-BD96-8FAB98FB8115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5157311" y="2343315"/>
            <a:ext cx="3418278" cy="3348000"/>
          </a:xfrm>
          <a:solidFill>
            <a:schemeClr val="bg1">
              <a:lumMod val="95000"/>
            </a:schemeClr>
          </a:solidFill>
        </p:spPr>
        <p:txBody>
          <a:bodyPr lIns="144000" tIns="72000" rIns="144000" bIns="72000"/>
          <a:lstStyle>
            <a:lvl1pPr marL="180975" indent="-180975">
              <a:spcBef>
                <a:spcPts val="100"/>
              </a:spcBef>
              <a:buClr>
                <a:schemeClr val="tx2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361950" indent="-133350">
              <a:spcBef>
                <a:spcPts val="100"/>
              </a:spcBef>
              <a:defRPr sz="1200">
                <a:solidFill>
                  <a:schemeClr val="tx1"/>
                </a:solidFill>
              </a:defRPr>
            </a:lvl2pPr>
            <a:lvl3pPr marL="628650" indent="-171450">
              <a:spcBef>
                <a:spcPts val="100"/>
              </a:spcBef>
              <a:defRPr sz="1200">
                <a:solidFill>
                  <a:schemeClr val="tx1"/>
                </a:solidFill>
              </a:defRPr>
            </a:lvl3pPr>
            <a:lvl4pPr>
              <a:spcBef>
                <a:spcPts val="100"/>
              </a:spcBef>
              <a:defRPr sz="1200" b="0">
                <a:solidFill>
                  <a:schemeClr val="tx1"/>
                </a:solidFill>
              </a:defRPr>
            </a:lvl4pPr>
            <a:lvl5pPr>
              <a:spcBef>
                <a:spcPts val="100"/>
              </a:spcBef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46102238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3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5992EC70-7028-4319-A178-A40903937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288ED6CC-2EA5-4CD5-80C4-F89453192DE1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57199" y="741042"/>
            <a:ext cx="7543801" cy="464081"/>
          </a:xfrm>
        </p:spPr>
        <p:txBody>
          <a:bodyPr lIns="0"/>
          <a:lstStyle>
            <a:lvl1pPr marL="0" indent="0">
              <a:buClr>
                <a:schemeClr val="tx2"/>
              </a:buClr>
              <a:buNone/>
              <a:defRPr sz="1400" spc="20" baseline="0">
                <a:solidFill>
                  <a:schemeClr val="tx1"/>
                </a:solidFill>
              </a:defRPr>
            </a:lvl1pPr>
            <a:lvl2pPr>
              <a:buClr>
                <a:schemeClr val="tx2"/>
              </a:buClr>
              <a:defRPr sz="140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sz="140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sz="140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 sz="14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598B8FB-D6BB-46A8-8573-FA2614557434}"/>
              </a:ext>
            </a:extLst>
          </p:cNvPr>
          <p:cNvCxnSpPr/>
          <p:nvPr userDrawn="1"/>
        </p:nvCxnSpPr>
        <p:spPr>
          <a:xfrm>
            <a:off x="457199" y="1210911"/>
            <a:ext cx="236219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8408C92-BAC9-4142-83D3-0D80016ADC45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872850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Content Placeholder 2">
            <a:extLst>
              <a:ext uri="{FF2B5EF4-FFF2-40B4-BE49-F238E27FC236}">
                <a16:creationId xmlns:a16="http://schemas.microsoft.com/office/drawing/2014/main" id="{68C10CA0-4964-47B1-A3B9-A5F7EC2C89B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7199" y="1969573"/>
            <a:ext cx="3418278" cy="373742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Headline</a:t>
            </a:r>
          </a:p>
          <a:p>
            <a:pPr lvl="0"/>
            <a:endParaRPr lang="en-ZA" dirty="0"/>
          </a:p>
        </p:txBody>
      </p:sp>
      <p:sp>
        <p:nvSpPr>
          <p:cNvPr id="44" name="Content Placeholder 2">
            <a:extLst>
              <a:ext uri="{FF2B5EF4-FFF2-40B4-BE49-F238E27FC236}">
                <a16:creationId xmlns:a16="http://schemas.microsoft.com/office/drawing/2014/main" id="{5F377F66-64A9-41E4-AF62-6169BE0CBBE2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57199" y="2343315"/>
            <a:ext cx="3418278" cy="3348000"/>
          </a:xfrm>
          <a:solidFill>
            <a:schemeClr val="bg1">
              <a:lumMod val="95000"/>
            </a:schemeClr>
          </a:solidFill>
        </p:spPr>
        <p:txBody>
          <a:bodyPr lIns="144000" tIns="72000" rIns="144000" bIns="72000"/>
          <a:lstStyle>
            <a:lvl1pPr marL="180975" indent="-180975">
              <a:spcBef>
                <a:spcPts val="100"/>
              </a:spcBef>
              <a:buClr>
                <a:schemeClr val="tx2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361950" indent="-133350">
              <a:spcBef>
                <a:spcPts val="100"/>
              </a:spcBef>
              <a:defRPr sz="1200">
                <a:solidFill>
                  <a:schemeClr val="tx1"/>
                </a:solidFill>
              </a:defRPr>
            </a:lvl2pPr>
            <a:lvl3pPr marL="628650" indent="-171450">
              <a:spcBef>
                <a:spcPts val="100"/>
              </a:spcBef>
              <a:defRPr sz="1200">
                <a:solidFill>
                  <a:schemeClr val="tx1"/>
                </a:solidFill>
              </a:defRPr>
            </a:lvl3pPr>
            <a:lvl4pPr>
              <a:spcBef>
                <a:spcPts val="100"/>
              </a:spcBef>
              <a:defRPr sz="1200" b="0">
                <a:solidFill>
                  <a:schemeClr val="tx1"/>
                </a:solidFill>
              </a:defRPr>
            </a:lvl4pPr>
            <a:lvl5pPr>
              <a:spcBef>
                <a:spcPts val="100"/>
              </a:spcBef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45" name="Content Placeholder 2">
            <a:extLst>
              <a:ext uri="{FF2B5EF4-FFF2-40B4-BE49-F238E27FC236}">
                <a16:creationId xmlns:a16="http://schemas.microsoft.com/office/drawing/2014/main" id="{7F88B692-6F38-4A79-B585-105587E2EA22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5157312" y="1969573"/>
            <a:ext cx="3418278" cy="373742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Headline</a:t>
            </a:r>
          </a:p>
          <a:p>
            <a:pPr lvl="0"/>
            <a:endParaRPr lang="en-ZA" dirty="0"/>
          </a:p>
        </p:txBody>
      </p:sp>
      <p:sp>
        <p:nvSpPr>
          <p:cNvPr id="46" name="Content Placeholder 2">
            <a:extLst>
              <a:ext uri="{FF2B5EF4-FFF2-40B4-BE49-F238E27FC236}">
                <a16:creationId xmlns:a16="http://schemas.microsoft.com/office/drawing/2014/main" id="{921314FF-3B5C-442D-8095-EC4C26A71C5B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5157311" y="2343315"/>
            <a:ext cx="3418278" cy="3348000"/>
          </a:xfrm>
          <a:solidFill>
            <a:schemeClr val="bg1">
              <a:lumMod val="95000"/>
            </a:schemeClr>
          </a:solidFill>
        </p:spPr>
        <p:txBody>
          <a:bodyPr lIns="144000" tIns="72000" rIns="144000" bIns="72000"/>
          <a:lstStyle>
            <a:lvl1pPr marL="180975" indent="-180975">
              <a:spcBef>
                <a:spcPts val="100"/>
              </a:spcBef>
              <a:buClr>
                <a:schemeClr val="tx2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361950" indent="-133350">
              <a:spcBef>
                <a:spcPts val="100"/>
              </a:spcBef>
              <a:defRPr sz="1200">
                <a:solidFill>
                  <a:schemeClr val="tx1"/>
                </a:solidFill>
              </a:defRPr>
            </a:lvl2pPr>
            <a:lvl3pPr marL="628650" indent="-171450">
              <a:spcBef>
                <a:spcPts val="100"/>
              </a:spcBef>
              <a:defRPr sz="1200">
                <a:solidFill>
                  <a:schemeClr val="tx1"/>
                </a:solidFill>
              </a:defRPr>
            </a:lvl3pPr>
            <a:lvl4pPr>
              <a:spcBef>
                <a:spcPts val="100"/>
              </a:spcBef>
              <a:defRPr sz="1200" b="0">
                <a:solidFill>
                  <a:schemeClr val="tx1"/>
                </a:solidFill>
              </a:defRPr>
            </a:lvl4pPr>
            <a:lvl5pPr>
              <a:spcBef>
                <a:spcPts val="100"/>
              </a:spcBef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pic>
        <p:nvPicPr>
          <p:cNvPr id="2" name="Picture 1" descr="A picture containing icon&#10;&#10;Description automatically generated">
            <a:extLst>
              <a:ext uri="{FF2B5EF4-FFF2-40B4-BE49-F238E27FC236}">
                <a16:creationId xmlns:a16="http://schemas.microsoft.com/office/drawing/2014/main" id="{3579A8C7-F636-4E64-B0EC-A32318364F1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95" y="6425629"/>
            <a:ext cx="1551283" cy="344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8477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ubcopy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F5584F-F00B-49FE-9706-E0599C3D63A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7199" y="2358709"/>
            <a:ext cx="5486400" cy="3486648"/>
          </a:xfrm>
        </p:spPr>
        <p:txBody>
          <a:bodyPr/>
          <a:lstStyle>
            <a:lvl1pPr marL="0" indent="0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  <a:lvl2pPr marL="361950" indent="-133350">
              <a:defRPr sz="1200">
                <a:solidFill>
                  <a:schemeClr val="tx1"/>
                </a:solidFill>
              </a:defRPr>
            </a:lvl2pPr>
            <a:lvl3pPr marL="628650" indent="-171450">
              <a:defRPr sz="1200">
                <a:solidFill>
                  <a:schemeClr val="tx1"/>
                </a:solidFill>
              </a:defRPr>
            </a:lvl3pPr>
            <a:lvl4pPr>
              <a:defRPr sz="1200" b="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1580E611-38C8-438B-A142-6E92FE06D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ABA180AE-8FBF-44AC-B5C1-39C3873CCFC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57199" y="985673"/>
            <a:ext cx="7543801" cy="464081"/>
          </a:xfrm>
        </p:spPr>
        <p:txBody>
          <a:bodyPr lIns="0"/>
          <a:lstStyle>
            <a:lvl1pPr marL="0" indent="0">
              <a:buClr>
                <a:schemeClr val="tx2"/>
              </a:buClr>
              <a:buNone/>
              <a:defRPr sz="1400" spc="20" baseline="0">
                <a:solidFill>
                  <a:schemeClr val="tx1"/>
                </a:solidFill>
              </a:defRPr>
            </a:lvl1pPr>
            <a:lvl2pPr>
              <a:buClr>
                <a:schemeClr val="tx2"/>
              </a:buClr>
              <a:defRPr sz="140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sz="140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sz="140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 sz="14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7281F9D-D8B9-4331-B0DC-DE01F7600D57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872850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084267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Subcopy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F5584F-F00B-49FE-9706-E0599C3D63A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7199" y="2358709"/>
            <a:ext cx="5486400" cy="3486648"/>
          </a:xfrm>
        </p:spPr>
        <p:txBody>
          <a:bodyPr/>
          <a:lstStyle>
            <a:lvl1pPr marL="0" indent="0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  <a:lvl2pPr marL="361950" indent="-133350">
              <a:defRPr sz="1200">
                <a:solidFill>
                  <a:schemeClr val="tx1"/>
                </a:solidFill>
              </a:defRPr>
            </a:lvl2pPr>
            <a:lvl3pPr marL="628650" indent="-171450">
              <a:defRPr sz="1200">
                <a:solidFill>
                  <a:schemeClr val="tx1"/>
                </a:solidFill>
              </a:defRPr>
            </a:lvl3pPr>
            <a:lvl4pPr>
              <a:defRPr sz="1200" b="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1580E611-38C8-438B-A142-6E92FE06D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ABA180AE-8FBF-44AC-B5C1-39C3873CCFC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57199" y="741042"/>
            <a:ext cx="7543801" cy="464081"/>
          </a:xfrm>
        </p:spPr>
        <p:txBody>
          <a:bodyPr lIns="0"/>
          <a:lstStyle>
            <a:lvl1pPr marL="0" indent="0">
              <a:buClr>
                <a:schemeClr val="tx2"/>
              </a:buClr>
              <a:buNone/>
              <a:defRPr sz="1400" spc="20" baseline="0">
                <a:solidFill>
                  <a:schemeClr val="tx1"/>
                </a:solidFill>
              </a:defRPr>
            </a:lvl1pPr>
            <a:lvl2pPr>
              <a:buClr>
                <a:schemeClr val="tx2"/>
              </a:buClr>
              <a:defRPr sz="140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sz="140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sz="140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 sz="14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D06E61D-1BF2-4056-9ED4-9BD0A1192ABA}"/>
              </a:ext>
            </a:extLst>
          </p:cNvPr>
          <p:cNvCxnSpPr/>
          <p:nvPr userDrawn="1"/>
        </p:nvCxnSpPr>
        <p:spPr>
          <a:xfrm>
            <a:off x="457199" y="1210911"/>
            <a:ext cx="236219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7281F9D-D8B9-4331-B0DC-DE01F7600D57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872850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 descr="A picture containing icon&#10;&#10;Description automatically generated">
            <a:extLst>
              <a:ext uri="{FF2B5EF4-FFF2-40B4-BE49-F238E27FC236}">
                <a16:creationId xmlns:a16="http://schemas.microsoft.com/office/drawing/2014/main" id="{EEE1939D-1A16-44E1-ABC6-D6CF6358EF9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95" y="6425629"/>
            <a:ext cx="1551283" cy="344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4737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FE23EC84-AA3C-4D62-A2F9-30DE15313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71560342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fographics_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A18A0B0-A71C-44AA-B012-4BB64AEDF5CF}"/>
              </a:ext>
            </a:extLst>
          </p:cNvPr>
          <p:cNvSpPr/>
          <p:nvPr userDrawn="1"/>
        </p:nvSpPr>
        <p:spPr>
          <a:xfrm>
            <a:off x="1" y="-23206"/>
            <a:ext cx="3225496" cy="688120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Slide Number Placeholder 5">
            <a:extLst>
              <a:ext uri="{FF2B5EF4-FFF2-40B4-BE49-F238E27FC236}">
                <a16:creationId xmlns:a16="http://schemas.microsoft.com/office/drawing/2014/main" id="{49E3F657-E800-4722-BDF8-15CE6003AC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21076" y="6499605"/>
            <a:ext cx="207449" cy="207089"/>
          </a:xfrm>
          <a:prstGeom prst="rect">
            <a:avLst/>
          </a:prstGeom>
          <a:solidFill>
            <a:schemeClr val="bg2"/>
          </a:solidFill>
        </p:spPr>
        <p:txBody>
          <a:bodyPr vert="horz" lIns="0" tIns="0" rIns="0" bIns="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76948-C41D-4D13-A022-9862AE4726E9}" type="slidenum">
              <a:rPr lang="en-ZA" smtClean="0"/>
              <a:pPr/>
              <a:t>‹#›</a:t>
            </a:fld>
            <a:endParaRPr lang="en-ZA" dirty="0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04CF002E-C5D5-4AEB-9908-D3E917C77C68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872850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itle Placeholder 1">
            <a:extLst>
              <a:ext uri="{FF2B5EF4-FFF2-40B4-BE49-F238E27FC236}">
                <a16:creationId xmlns:a16="http://schemas.microsoft.com/office/drawing/2014/main" id="{E18DF4FD-0E6C-4930-AFA1-BC5DBE0F990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199" y="188316"/>
            <a:ext cx="2615515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</a:t>
            </a:r>
            <a:endParaRPr lang="en-ZA" dirty="0"/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4F7EB36F-AAC7-4639-B5B2-D3D509A981D5}"/>
              </a:ext>
            </a:extLst>
          </p:cNvPr>
          <p:cNvCxnSpPr/>
          <p:nvPr userDrawn="1"/>
        </p:nvCxnSpPr>
        <p:spPr>
          <a:xfrm>
            <a:off x="457199" y="1210911"/>
            <a:ext cx="236219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5BF77A97-549A-459B-8D74-E2CE7094E95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1795" y="6425630"/>
            <a:ext cx="1551283" cy="34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496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Double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lide Number Placeholder 5">
            <a:extLst>
              <a:ext uri="{FF2B5EF4-FFF2-40B4-BE49-F238E27FC236}">
                <a16:creationId xmlns:a16="http://schemas.microsoft.com/office/drawing/2014/main" id="{6C43E794-98B7-49CC-A5F3-8B9BE8E3A6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21076" y="6499605"/>
            <a:ext cx="207449" cy="207089"/>
          </a:xfrm>
          <a:prstGeom prst="rect">
            <a:avLst/>
          </a:prstGeom>
          <a:solidFill>
            <a:schemeClr val="bg2"/>
          </a:solidFill>
        </p:spPr>
        <p:txBody>
          <a:bodyPr vert="horz" lIns="0" tIns="0" rIns="0" bIns="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76948-C41D-4D13-A022-9862AE4726E9}" type="slidenum">
              <a:rPr lang="en-ZA" smtClean="0"/>
              <a:pPr/>
              <a:t>‹#›</a:t>
            </a:fld>
            <a:endParaRPr lang="en-ZA" dirty="0"/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D277BA73-D2D1-4199-AAE9-3F5FCAB2A149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872850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itle Placeholder 1">
            <a:extLst>
              <a:ext uri="{FF2B5EF4-FFF2-40B4-BE49-F238E27FC236}">
                <a16:creationId xmlns:a16="http://schemas.microsoft.com/office/drawing/2014/main" id="{B860DAA4-6801-4AF0-96F1-4DF8E1C09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3002693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080753E4-0E41-4784-97B7-7C095C0DF0C7}"/>
              </a:ext>
            </a:extLst>
          </p:cNvPr>
          <p:cNvCxnSpPr/>
          <p:nvPr userDrawn="1"/>
        </p:nvCxnSpPr>
        <p:spPr>
          <a:xfrm>
            <a:off x="457199" y="1210911"/>
            <a:ext cx="236219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 descr="A picture containing icon&#10;&#10;Description automatically generated">
            <a:extLst>
              <a:ext uri="{FF2B5EF4-FFF2-40B4-BE49-F238E27FC236}">
                <a16:creationId xmlns:a16="http://schemas.microsoft.com/office/drawing/2014/main" id="{9BC20543-1442-48B1-A7C5-58F04B7120B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95" y="6425629"/>
            <a:ext cx="1551283" cy="344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12208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Only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AE4603D0-8A3A-4D7C-A2BD-75D9B6A3AC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21076" y="6499605"/>
            <a:ext cx="207449" cy="207089"/>
          </a:xfrm>
          <a:prstGeom prst="rect">
            <a:avLst/>
          </a:prstGeom>
          <a:solidFill>
            <a:schemeClr val="bg2"/>
          </a:solidFill>
        </p:spPr>
        <p:txBody>
          <a:bodyPr vert="horz" lIns="0" tIns="0" rIns="0" bIns="0" rtlCol="0" anchor="ctr"/>
          <a:lstStyle>
            <a:lvl1pPr algn="ctr">
              <a:defRPr sz="900">
                <a:solidFill>
                  <a:schemeClr val="bg1"/>
                </a:solidFill>
              </a:defRPr>
            </a:lvl1pPr>
          </a:lstStyle>
          <a:p>
            <a:fld id="{14576948-C41D-4D13-A022-9862AE4726E9}" type="slidenum">
              <a:rPr lang="en-ZA" smtClean="0"/>
              <a:pPr/>
              <a:t>‹#›</a:t>
            </a:fld>
            <a:endParaRPr lang="en-ZA" dirty="0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D81B3923-C32E-4264-A712-41AFD502DABF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872850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itle Placeholder 1">
            <a:extLst>
              <a:ext uri="{FF2B5EF4-FFF2-40B4-BE49-F238E27FC236}">
                <a16:creationId xmlns:a16="http://schemas.microsoft.com/office/drawing/2014/main" id="{97D18F45-05A6-466E-8104-778FCA487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ZA" dirty="0"/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7C906551-3758-4FCE-88AE-E87320D78644}"/>
              </a:ext>
            </a:extLst>
          </p:cNvPr>
          <p:cNvCxnSpPr/>
          <p:nvPr userDrawn="1"/>
        </p:nvCxnSpPr>
        <p:spPr>
          <a:xfrm>
            <a:off x="457199" y="757826"/>
            <a:ext cx="236219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0CEFC605-99B8-4248-90B9-2178C01ABEA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1795" y="6425630"/>
            <a:ext cx="1551283" cy="34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92304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Dowble Line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lide Number Placeholder 5">
            <a:extLst>
              <a:ext uri="{FF2B5EF4-FFF2-40B4-BE49-F238E27FC236}">
                <a16:creationId xmlns:a16="http://schemas.microsoft.com/office/drawing/2014/main" id="{58CDF719-EFE9-4B93-B837-900E2AC5D7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21076" y="6499605"/>
            <a:ext cx="207449" cy="207089"/>
          </a:xfrm>
          <a:prstGeom prst="rect">
            <a:avLst/>
          </a:prstGeom>
          <a:solidFill>
            <a:schemeClr val="bg2"/>
          </a:solidFill>
        </p:spPr>
        <p:txBody>
          <a:bodyPr vert="horz" lIns="0" tIns="0" rIns="0" bIns="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76948-C41D-4D13-A022-9862AE4726E9}" type="slidenum">
              <a:rPr lang="en-ZA" smtClean="0"/>
              <a:pPr/>
              <a:t>‹#›</a:t>
            </a:fld>
            <a:endParaRPr lang="en-ZA" dirty="0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F9006F02-D3EF-4A96-BE6C-DCADC819DDA9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872850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itle Placeholder 1">
            <a:extLst>
              <a:ext uri="{FF2B5EF4-FFF2-40B4-BE49-F238E27FC236}">
                <a16:creationId xmlns:a16="http://schemas.microsoft.com/office/drawing/2014/main" id="{40AE7BA3-10FD-4EA4-8911-AAFC7211A8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  <a:endParaRPr lang="en-ZA" dirty="0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BB0D5BC1-051E-4A4E-A33B-094B9C246054}"/>
              </a:ext>
            </a:extLst>
          </p:cNvPr>
          <p:cNvCxnSpPr/>
          <p:nvPr userDrawn="1"/>
        </p:nvCxnSpPr>
        <p:spPr>
          <a:xfrm>
            <a:off x="457199" y="1210911"/>
            <a:ext cx="236219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FAB26D6D-CA30-4CFC-99F7-A3BBB5B16D5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1795" y="6425630"/>
            <a:ext cx="1551283" cy="34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98790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arge image Cont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382858" y="1304925"/>
            <a:ext cx="3660682" cy="4351338"/>
          </a:xfrm>
        </p:spPr>
        <p:txBody>
          <a:bodyPr lIns="0"/>
          <a:lstStyle>
            <a:lvl1pPr marL="0" indent="0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>
                <a:solidFill>
                  <a:schemeClr val="tx1"/>
                </a:solidFill>
              </a:defRPr>
            </a:lvl1pPr>
            <a:lvl2pPr marL="361950" indent="-133350">
              <a:defRPr sz="1200">
                <a:solidFill>
                  <a:schemeClr val="tx1"/>
                </a:solidFill>
              </a:defRPr>
            </a:lvl2pPr>
            <a:lvl3pPr marL="628650" indent="-171450">
              <a:defRPr sz="12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457199" y="1304925"/>
            <a:ext cx="3770086" cy="3770086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Medium Image</a:t>
            </a:r>
          </a:p>
        </p:txBody>
      </p:sp>
      <p:sp>
        <p:nvSpPr>
          <p:cNvPr id="10" name="Title Placeholder 1">
            <a:extLst>
              <a:ext uri="{FF2B5EF4-FFF2-40B4-BE49-F238E27FC236}">
                <a16:creationId xmlns:a16="http://schemas.microsoft.com/office/drawing/2014/main" id="{472AB00F-1455-4556-9FA0-CD70C037B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13671628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Medium Image Cont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887091" y="1966098"/>
            <a:ext cx="4113909" cy="583746"/>
          </a:xfrm>
        </p:spPr>
        <p:txBody>
          <a:bodyPr lIns="0"/>
          <a:lstStyle>
            <a:lvl1pPr marL="0" indent="0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sz="2400" b="0">
                <a:solidFill>
                  <a:schemeClr val="tx2"/>
                </a:solidFill>
                <a:latin typeface="Montserrat SemiBold" panose="00000700000000000000" pitchFamily="2" charset="0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6948-C41D-4D13-A022-9862AE4726E9}" type="slidenum">
              <a:rPr lang="en-ZA" smtClean="0"/>
              <a:t>‹#›</a:t>
            </a:fld>
            <a:endParaRPr lang="en-ZA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948123" y="1212103"/>
            <a:ext cx="2675483" cy="2675483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Medium Image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31118DA-1CA8-4176-B695-FCC02FA72B1E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3886199" y="2549844"/>
            <a:ext cx="4113909" cy="723868"/>
          </a:xfrm>
        </p:spPr>
        <p:txBody>
          <a:bodyPr lIns="0"/>
          <a:lstStyle>
            <a:lvl1pPr marL="0" indent="0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C: 123.456.7890 | P: 123.456.7890</a:t>
            </a:r>
            <a:br>
              <a:rPr lang="en-US" dirty="0"/>
            </a:br>
            <a:r>
              <a:rPr lang="en-US" dirty="0"/>
              <a:t>insert.name@lument.com</a:t>
            </a:r>
            <a:br>
              <a:rPr lang="en-US" dirty="0"/>
            </a:br>
            <a:r>
              <a:rPr lang="en-US" dirty="0"/>
              <a:t>123 Insert Address Here, State, XX 12345</a:t>
            </a:r>
            <a:br>
              <a:rPr lang="en-US" dirty="0"/>
            </a:br>
            <a:r>
              <a:rPr lang="en-US" dirty="0"/>
              <a:t>LUMENT.COM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11A847B4-67DF-435E-AF93-B5BF0A010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34591437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Team Peo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457200" y="1485271"/>
            <a:ext cx="1590676" cy="1590676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i="1">
                <a:solidFill>
                  <a:schemeClr val="tx1"/>
                </a:solidFill>
              </a:defRPr>
            </a:lvl1pPr>
          </a:lstStyle>
          <a:p>
            <a:r>
              <a:rPr lang="en-ZA" dirty="0"/>
              <a:t>Medium Image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70F7CE6-4303-4E3F-9F3C-09B3BEEE57F5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57199" y="741042"/>
            <a:ext cx="7543801" cy="464081"/>
          </a:xfrm>
        </p:spPr>
        <p:txBody>
          <a:bodyPr lIns="0"/>
          <a:lstStyle>
            <a:lvl1pPr marL="0" indent="0">
              <a:buClr>
                <a:schemeClr val="tx2"/>
              </a:buClr>
              <a:buNone/>
              <a:defRPr sz="1400" spc="20" baseline="0">
                <a:solidFill>
                  <a:schemeClr val="tx1"/>
                </a:solidFill>
              </a:defRPr>
            </a:lvl1pPr>
            <a:lvl2pPr>
              <a:buClr>
                <a:schemeClr val="tx2"/>
              </a:buClr>
              <a:defRPr sz="140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sz="140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sz="140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 sz="14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39AC0EE-7209-4886-B884-4F8F921582F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237697" y="1493433"/>
            <a:ext cx="3129642" cy="4682861"/>
          </a:xfrm>
        </p:spPr>
        <p:txBody>
          <a:bodyPr lIns="0"/>
          <a:lstStyle>
            <a:lvl1pPr marL="0" indent="0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sz="950">
                <a:solidFill>
                  <a:schemeClr val="tx1"/>
                </a:solidFill>
              </a:defRPr>
            </a:lvl1pPr>
            <a:lvl2pPr marL="361950" indent="-133350">
              <a:defRPr sz="950">
                <a:solidFill>
                  <a:schemeClr val="tx1"/>
                </a:solidFill>
              </a:defRPr>
            </a:lvl2pPr>
            <a:lvl3pPr marL="628650" indent="-171450">
              <a:defRPr sz="950">
                <a:solidFill>
                  <a:schemeClr val="tx1"/>
                </a:solidFill>
              </a:defRPr>
            </a:lvl3pPr>
            <a:lvl4pPr>
              <a:defRPr sz="950" b="0">
                <a:solidFill>
                  <a:schemeClr val="tx1"/>
                </a:solidFill>
              </a:defRPr>
            </a:lvl4pPr>
            <a:lvl5pPr>
              <a:defRPr sz="95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414E34AD-C04A-47F4-80BF-58E78EFF134B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5557160" y="1493433"/>
            <a:ext cx="3129642" cy="4682861"/>
          </a:xfrm>
        </p:spPr>
        <p:txBody>
          <a:bodyPr lIns="0"/>
          <a:lstStyle>
            <a:lvl1pPr marL="0" indent="0"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sz="950">
                <a:solidFill>
                  <a:schemeClr val="tx1"/>
                </a:solidFill>
              </a:defRPr>
            </a:lvl1pPr>
            <a:lvl2pPr marL="361950" indent="-133350">
              <a:defRPr sz="950">
                <a:solidFill>
                  <a:schemeClr val="tx1"/>
                </a:solidFill>
              </a:defRPr>
            </a:lvl2pPr>
            <a:lvl3pPr marL="628650" indent="-171450">
              <a:defRPr sz="950">
                <a:solidFill>
                  <a:schemeClr val="tx1"/>
                </a:solidFill>
              </a:defRPr>
            </a:lvl3pPr>
            <a:lvl4pPr>
              <a:defRPr sz="950" b="0">
                <a:solidFill>
                  <a:schemeClr val="tx1"/>
                </a:solidFill>
              </a:defRPr>
            </a:lvl4pPr>
            <a:lvl5pPr>
              <a:defRPr sz="95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9E1B9531-3575-4159-B5AA-2C766B3832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21076" y="6499605"/>
            <a:ext cx="207449" cy="207089"/>
          </a:xfrm>
          <a:prstGeom prst="rect">
            <a:avLst/>
          </a:prstGeom>
          <a:solidFill>
            <a:schemeClr val="bg2"/>
          </a:solidFill>
        </p:spPr>
        <p:txBody>
          <a:bodyPr vert="horz" lIns="0" tIns="0" rIns="0" bIns="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76948-C41D-4D13-A022-9862AE4726E9}" type="slidenum">
              <a:rPr lang="en-ZA" smtClean="0"/>
              <a:pPr/>
              <a:t>‹#›</a:t>
            </a:fld>
            <a:endParaRPr lang="en-ZA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0AFAAAF7-30DD-476E-86F3-881529047166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872850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itle Placeholder 1">
            <a:extLst>
              <a:ext uri="{FF2B5EF4-FFF2-40B4-BE49-F238E27FC236}">
                <a16:creationId xmlns:a16="http://schemas.microsoft.com/office/drawing/2014/main" id="{91360848-41D3-456C-AD6C-D799AE7201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D31A38EF-A7D0-4AA8-937C-74AE65114D2D}"/>
              </a:ext>
            </a:extLst>
          </p:cNvPr>
          <p:cNvCxnSpPr/>
          <p:nvPr userDrawn="1"/>
        </p:nvCxnSpPr>
        <p:spPr>
          <a:xfrm>
            <a:off x="457199" y="1210911"/>
            <a:ext cx="236219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 descr="A picture containing icon&#10;&#10;Description automatically generated">
            <a:extLst>
              <a:ext uri="{FF2B5EF4-FFF2-40B4-BE49-F238E27FC236}">
                <a16:creationId xmlns:a16="http://schemas.microsoft.com/office/drawing/2014/main" id="{852CD607-08DF-4423-809A-40FF74A825D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95" y="6425629"/>
            <a:ext cx="1551283" cy="344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1243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5">
            <a:extLst>
              <a:ext uri="{FF2B5EF4-FFF2-40B4-BE49-F238E27FC236}">
                <a16:creationId xmlns:a16="http://schemas.microsoft.com/office/drawing/2014/main" id="{ACEEB461-CF66-434B-91E9-75334A2568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21076" y="6499605"/>
            <a:ext cx="207449" cy="207089"/>
          </a:xfrm>
          <a:prstGeom prst="rect">
            <a:avLst/>
          </a:prstGeom>
          <a:solidFill>
            <a:schemeClr val="bg2"/>
          </a:solidFill>
        </p:spPr>
        <p:txBody>
          <a:bodyPr vert="horz" lIns="0" tIns="0" rIns="0" bIns="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76948-C41D-4D13-A022-9862AE4726E9}" type="slidenum">
              <a:rPr lang="en-ZA" smtClean="0"/>
              <a:pPr/>
              <a:t>‹#›</a:t>
            </a:fld>
            <a:endParaRPr lang="en-ZA" dirty="0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F11A3B3E-EEA9-44E3-8251-DBE2444A155F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872850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E6DC87DC-ACB5-46A2-AA72-AE6BDCDDC0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1795" y="6425630"/>
            <a:ext cx="1551283" cy="34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21989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lide Number Placeholder 5">
            <a:extLst>
              <a:ext uri="{FF2B5EF4-FFF2-40B4-BE49-F238E27FC236}">
                <a16:creationId xmlns:a16="http://schemas.microsoft.com/office/drawing/2014/main" id="{4E8A7478-F03D-4E0F-81FC-9AFDDCC61E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21076" y="6499605"/>
            <a:ext cx="207449" cy="207089"/>
          </a:xfrm>
          <a:prstGeom prst="rect">
            <a:avLst/>
          </a:prstGeom>
          <a:solidFill>
            <a:schemeClr val="bg2"/>
          </a:solidFill>
        </p:spPr>
        <p:txBody>
          <a:bodyPr vert="horz" lIns="0" tIns="0" rIns="0" bIns="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76948-C41D-4D13-A022-9862AE4726E9}" type="slidenum">
              <a:rPr lang="en-ZA" smtClean="0"/>
              <a:pPr/>
              <a:t>‹#›</a:t>
            </a:fld>
            <a:endParaRPr lang="en-ZA" dirty="0"/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527546C6-20D1-4460-B1CF-C1A172BF431B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872850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 descr="A picture containing icon&#10;&#10;Description automatically generated">
            <a:extLst>
              <a:ext uri="{FF2B5EF4-FFF2-40B4-BE49-F238E27FC236}">
                <a16:creationId xmlns:a16="http://schemas.microsoft.com/office/drawing/2014/main" id="{87EA0353-FDD5-45B8-97E2-EB346811FBE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95" y="6425629"/>
            <a:ext cx="1551283" cy="344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503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image" Target="../media/image1.png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  <a:prstGeom prst="rect">
            <a:avLst/>
          </a:prstGeom>
        </p:spPr>
        <p:txBody>
          <a:bodyPr vert="horz" lIns="0" tIns="45720" rIns="0" bIns="4572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47814"/>
            <a:ext cx="7543800" cy="4351338"/>
          </a:xfrm>
          <a:prstGeom prst="rect">
            <a:avLst/>
          </a:prstGeom>
        </p:spPr>
        <p:txBody>
          <a:bodyPr vert="horz" lIns="0" tIns="45720" rIns="91440" bIns="4572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21076" y="6499605"/>
            <a:ext cx="207449" cy="207089"/>
          </a:xfrm>
          <a:prstGeom prst="rect">
            <a:avLst/>
          </a:prstGeom>
          <a:solidFill>
            <a:schemeClr val="bg2"/>
          </a:solidFill>
        </p:spPr>
        <p:txBody>
          <a:bodyPr vert="horz" lIns="0" tIns="0" rIns="0" bIns="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76948-C41D-4D13-A022-9862AE4726E9}" type="slidenum">
              <a:rPr lang="en-ZA" smtClean="0"/>
              <a:pPr/>
              <a:t>‹#›</a:t>
            </a:fld>
            <a:endParaRPr lang="en-ZA" dirty="0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2D6D786F-736F-4CB5-A913-C81B9B2D5F57}"/>
              </a:ext>
            </a:extLst>
          </p:cNvPr>
          <p:cNvCxnSpPr>
            <a:cxnSpLocks/>
          </p:cNvCxnSpPr>
          <p:nvPr userDrawn="1"/>
        </p:nvCxnSpPr>
        <p:spPr>
          <a:xfrm>
            <a:off x="200024" y="6355767"/>
            <a:ext cx="8728501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418F286-817D-4CB1-BF98-FE33F88C8AEB}"/>
              </a:ext>
            </a:extLst>
          </p:cNvPr>
          <p:cNvCxnSpPr/>
          <p:nvPr userDrawn="1"/>
        </p:nvCxnSpPr>
        <p:spPr>
          <a:xfrm>
            <a:off x="457199" y="757826"/>
            <a:ext cx="236219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picture containing icon&#10;&#10;Description automatically generated">
            <a:extLst>
              <a:ext uri="{FF2B5EF4-FFF2-40B4-BE49-F238E27FC236}">
                <a16:creationId xmlns:a16="http://schemas.microsoft.com/office/drawing/2014/main" id="{0CF0C692-D0C8-4BAF-970B-8826AB0BE0AB}"/>
              </a:ext>
            </a:extLst>
          </p:cNvPr>
          <p:cNvPicPr>
            <a:picLocks noChangeAspect="1"/>
          </p:cNvPicPr>
          <p:nvPr userDrawn="1"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95" y="6425629"/>
            <a:ext cx="1551283" cy="344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175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24" r:id="rId2"/>
    <p:sldLayoutId id="2147483681" r:id="rId3"/>
    <p:sldLayoutId id="2147483691" r:id="rId4"/>
    <p:sldLayoutId id="2147483680" r:id="rId5"/>
    <p:sldLayoutId id="2147483696" r:id="rId6"/>
    <p:sldLayoutId id="2147483706" r:id="rId7"/>
    <p:sldLayoutId id="2147483667" r:id="rId8"/>
    <p:sldLayoutId id="2147483716" r:id="rId9"/>
    <p:sldLayoutId id="2147483717" r:id="rId10"/>
    <p:sldLayoutId id="2147483661" r:id="rId11"/>
    <p:sldLayoutId id="2147483679" r:id="rId12"/>
    <p:sldLayoutId id="2147483650" r:id="rId13"/>
    <p:sldLayoutId id="2147483662" r:id="rId14"/>
    <p:sldLayoutId id="2147483709" r:id="rId15"/>
    <p:sldLayoutId id="2147483712" r:id="rId16"/>
    <p:sldLayoutId id="2147483694" r:id="rId17"/>
    <p:sldLayoutId id="2147483722" r:id="rId18"/>
    <p:sldLayoutId id="2147483727" r:id="rId19"/>
    <p:sldLayoutId id="2147483726" r:id="rId20"/>
    <p:sldLayoutId id="2147483728" r:id="rId21"/>
    <p:sldLayoutId id="2147483664" r:id="rId22"/>
    <p:sldLayoutId id="2147483703" r:id="rId23"/>
    <p:sldLayoutId id="2147483697" r:id="rId24"/>
    <p:sldLayoutId id="2147483676" r:id="rId25"/>
    <p:sldLayoutId id="2147483677" r:id="rId26"/>
    <p:sldLayoutId id="2147483695" r:id="rId27"/>
    <p:sldLayoutId id="2147483669" r:id="rId28"/>
    <p:sldLayoutId id="2147483652" r:id="rId29"/>
    <p:sldLayoutId id="2147483711" r:id="rId30"/>
    <p:sldLayoutId id="2147483781" r:id="rId31"/>
    <p:sldLayoutId id="2147483693" r:id="rId32"/>
    <p:sldLayoutId id="2147483707" r:id="rId33"/>
    <p:sldLayoutId id="2147483723" r:id="rId34"/>
    <p:sldLayoutId id="2147483725" r:id="rId35"/>
    <p:sldLayoutId id="2147483653" r:id="rId36"/>
    <p:sldLayoutId id="2147483705" r:id="rId37"/>
    <p:sldLayoutId id="2147483715" r:id="rId38"/>
    <p:sldLayoutId id="2147483782" r:id="rId39"/>
    <p:sldLayoutId id="2147483784" r:id="rId40"/>
    <p:sldLayoutId id="2147483783" r:id="rId41"/>
    <p:sldLayoutId id="2147483779" r:id="rId42"/>
    <p:sldLayoutId id="2147483713" r:id="rId43"/>
    <p:sldLayoutId id="2147483780" r:id="rId44"/>
    <p:sldLayoutId id="2147483654" r:id="rId45"/>
    <p:sldLayoutId id="2147483720" r:id="rId46"/>
    <p:sldLayoutId id="2147483714" r:id="rId47"/>
    <p:sldLayoutId id="2147483675" r:id="rId48"/>
    <p:sldLayoutId id="2147483719" r:id="rId49"/>
    <p:sldLayoutId id="2147483668" r:id="rId50"/>
    <p:sldLayoutId id="2147483710" r:id="rId51"/>
    <p:sldLayoutId id="2147483721" r:id="rId52"/>
    <p:sldLayoutId id="2147483704" r:id="rId53"/>
    <p:sldLayoutId id="2147483655" r:id="rId54"/>
  </p:sldLayoutIdLst>
  <p:hf hdr="0" dt="0"/>
  <p:txStyles>
    <p:titleStyle>
      <a:lvl1pPr algn="l" defTabSz="914400" rtl="0" eaLnBrk="1" latinLnBrk="0" hangingPunct="1">
        <a:lnSpc>
          <a:spcPts val="3000"/>
        </a:lnSpc>
        <a:spcBef>
          <a:spcPct val="0"/>
        </a:spcBef>
        <a:buNone/>
        <a:defRPr sz="2400" kern="1200" spc="3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4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361950" indent="-13335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 spc="10" baseline="0">
          <a:solidFill>
            <a:schemeClr val="tx1"/>
          </a:solidFill>
          <a:latin typeface="+mn-lt"/>
          <a:ea typeface="+mn-ea"/>
          <a:cs typeface="+mn-cs"/>
        </a:defRPr>
      </a:lvl2pPr>
      <a:lvl3pPr marL="628650" indent="-17145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 spc="10" baseline="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200" b="0" kern="1200" spc="10" baseline="0">
          <a:solidFill>
            <a:schemeClr val="tx1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200" kern="1200" spc="1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822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0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6750" y="2631465"/>
            <a:ext cx="7810500" cy="976387"/>
          </a:xfrm>
        </p:spPr>
        <p:txBody>
          <a:bodyPr anchor="b">
            <a:normAutofit/>
          </a:bodyPr>
          <a:lstStyle/>
          <a:p>
            <a:r>
              <a:rPr lang="en-US" sz="4400"/>
              <a:t>Portfolio &amp; Market Forces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6750" y="3944938"/>
            <a:ext cx="7810500" cy="1655762"/>
          </a:xfrm>
        </p:spPr>
        <p:txBody>
          <a:bodyPr>
            <a:normAutofit fontScale="85000" lnSpcReduction="20000"/>
          </a:bodyPr>
          <a:lstStyle/>
          <a:p>
            <a:r>
              <a:rPr dirty="0"/>
              <a:t>Navigating Today’s Multifamily Reality</a:t>
            </a:r>
          </a:p>
          <a:p>
            <a:endParaRPr lang="en-US" dirty="0"/>
          </a:p>
          <a:p>
            <a:r>
              <a:rPr dirty="0"/>
              <a:t>Ohio Housing Coun</a:t>
            </a:r>
            <a:r>
              <a:rPr lang="en-US" dirty="0"/>
              <a:t>ci</a:t>
            </a:r>
            <a:r>
              <a:rPr dirty="0"/>
              <a:t>l Presentation</a:t>
            </a:r>
            <a:endParaRPr lang="en-US" dirty="0"/>
          </a:p>
          <a:p>
            <a:r>
              <a:rPr lang="en-US" sz="1600" dirty="0"/>
              <a:t>April 22, 2026</a:t>
            </a:r>
            <a:endParaRPr sz="1600" dirty="0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5564C838-8C24-568D-B838-74385E15642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66750" y="5828007"/>
            <a:ext cx="7810500" cy="229893"/>
          </a:xfrm>
        </p:spPr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44DEC865-1982-4570-0D45-030197B2F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21076" y="6499605"/>
            <a:ext cx="207449" cy="207089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14576948-C41D-4D13-A022-9862AE4726E9}" type="slidenum">
              <a:rPr lang="en-ZA" smtClean="0"/>
              <a:pPr>
                <a:spcAft>
                  <a:spcPts val="600"/>
                </a:spcAft>
              </a:pPr>
              <a:t>2</a:t>
            </a:fld>
            <a:endParaRPr lang="en-ZA"/>
          </a:p>
        </p:txBody>
      </p:sp>
      <p:pic>
        <p:nvPicPr>
          <p:cNvPr id="7" name="Picture 6" descr="Person sitting with laptop">
            <a:extLst>
              <a:ext uri="{FF2B5EF4-FFF2-40B4-BE49-F238E27FC236}">
                <a16:creationId xmlns:a16="http://schemas.microsoft.com/office/drawing/2014/main" id="{B6FC199D-328D-EABB-1AD9-8422C2BC52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98" r="1755" b="4"/>
          <a:stretch>
            <a:fillRect/>
          </a:stretch>
        </p:blipFill>
        <p:spPr>
          <a:xfrm>
            <a:off x="3346432" y="1663667"/>
            <a:ext cx="1765333" cy="1765333"/>
          </a:xfrm>
          <a:prstGeom prst="ellipse">
            <a:avLst/>
          </a:prstGeom>
          <a:noFill/>
        </p:spPr>
      </p:pic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6AB8D88B-2220-0DAA-8280-F0B186FCBF4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01340" y="5614162"/>
            <a:ext cx="2155222" cy="428650"/>
          </a:xfrm>
        </p:spPr>
        <p:txBody>
          <a:bodyPr>
            <a:normAutofit/>
          </a:bodyPr>
          <a:lstStyle/>
          <a:p>
            <a:r>
              <a:rPr lang="en-US" dirty="0"/>
              <a:t>Expenses</a:t>
            </a:r>
          </a:p>
        </p:txBody>
      </p:sp>
      <p:pic>
        <p:nvPicPr>
          <p:cNvPr id="11" name="Picture Placeholder 10" descr="Businessperson on a computer">
            <a:extLst>
              <a:ext uri="{FF2B5EF4-FFF2-40B4-BE49-F238E27FC236}">
                <a16:creationId xmlns:a16="http://schemas.microsoft.com/office/drawing/2014/main" id="{14E4C5D9-CBED-24CD-BA30-825BDC95BC0D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>
            <a:fillRect/>
          </a:stretch>
        </p:blipFill>
        <p:spPr>
          <a:xfrm>
            <a:off x="1096301" y="3731997"/>
            <a:ext cx="1765300" cy="1765300"/>
          </a:xfrm>
        </p:spPr>
      </p:pic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B574A6DC-DD6C-BFD9-4371-FE4189E9C50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233280" y="3429000"/>
            <a:ext cx="2155222" cy="428650"/>
          </a:xfrm>
        </p:spPr>
        <p:txBody>
          <a:bodyPr>
            <a:normAutofit/>
          </a:bodyPr>
          <a:lstStyle/>
          <a:p>
            <a:r>
              <a:rPr lang="en-US" dirty="0"/>
              <a:t>Staffing</a:t>
            </a:r>
          </a:p>
        </p:txBody>
      </p:sp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2C299723-F3E5-5B77-4CB2-B707C3EF447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388502" y="5614162"/>
            <a:ext cx="2155222" cy="428650"/>
          </a:xfrm>
        </p:spPr>
        <p:txBody>
          <a:bodyPr>
            <a:normAutofit/>
          </a:bodyPr>
          <a:lstStyle/>
          <a:p>
            <a:r>
              <a:rPr lang="en-US" dirty="0"/>
              <a:t>Lease-Up Risk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57200" y="984824"/>
            <a:ext cx="7560152" cy="870449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accent1"/>
                </a:solidFill>
                <a:latin typeface="+mj-lt"/>
              </a:rPr>
              <a:t>Biggest risks today are post-close changes.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</p:spPr>
        <p:txBody>
          <a:bodyPr anchor="t">
            <a:normAutofit/>
          </a:bodyPr>
          <a:lstStyle/>
          <a:p>
            <a:r>
              <a:rPr dirty="0"/>
              <a:t>Market Reality Shift</a:t>
            </a:r>
          </a:p>
        </p:txBody>
      </p:sp>
      <p:pic>
        <p:nvPicPr>
          <p:cNvPr id="24" name="Picture Placeholder 23" descr="Row of beautiful homes">
            <a:extLst>
              <a:ext uri="{FF2B5EF4-FFF2-40B4-BE49-F238E27FC236}">
                <a16:creationId xmlns:a16="http://schemas.microsoft.com/office/drawing/2014/main" id="{E000787B-972A-8A75-9420-43A4B3CECD69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>
            <a:fillRect/>
          </a:stretch>
        </p:blipFill>
        <p:spPr>
          <a:xfrm>
            <a:off x="5501654" y="3731964"/>
            <a:ext cx="1765333" cy="1765333"/>
          </a:xfr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6978BDCC-3B99-9A1D-BF6A-DFEEC22BD75F}"/>
              </a:ext>
            </a:extLst>
          </p:cNvPr>
          <p:cNvCxnSpPr>
            <a:stCxn id="7" idx="3"/>
            <a:endCxn id="11" idx="7"/>
          </p:cNvCxnSpPr>
          <p:nvPr/>
        </p:nvCxnSpPr>
        <p:spPr>
          <a:xfrm flipH="1">
            <a:off x="2603079" y="3170473"/>
            <a:ext cx="1001880" cy="82004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D41882D8-1728-3E43-94DF-EE4C7F306DA5}"/>
              </a:ext>
            </a:extLst>
          </p:cNvPr>
          <p:cNvCxnSpPr>
            <a:cxnSpLocks/>
            <a:endCxn id="24" idx="1"/>
          </p:cNvCxnSpPr>
          <p:nvPr/>
        </p:nvCxnSpPr>
        <p:spPr>
          <a:xfrm>
            <a:off x="4842569" y="3170473"/>
            <a:ext cx="917612" cy="82001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62362" y="193715"/>
            <a:ext cx="5229224" cy="769234"/>
          </a:xfrm>
        </p:spPr>
        <p:txBody>
          <a:bodyPr anchor="t">
            <a:normAutofit/>
          </a:bodyPr>
          <a:lstStyle/>
          <a:p>
            <a:r>
              <a:rPr dirty="0"/>
              <a:t>Staffing Challenges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62362" y="1174160"/>
            <a:ext cx="4977436" cy="4351338"/>
          </a:xfrm>
        </p:spPr>
        <p:txBody>
          <a:bodyPr>
            <a:normAutofit/>
          </a:bodyPr>
          <a:lstStyle/>
          <a:p>
            <a:r>
              <a:rPr dirty="0"/>
              <a:t>Hiring </a:t>
            </a:r>
            <a:r>
              <a:rPr lang="en-US" dirty="0"/>
              <a:t>qualified, experienced, and personable individuals.</a:t>
            </a:r>
            <a:br>
              <a:rPr lang="en-US" dirty="0"/>
            </a:br>
            <a:endParaRPr lang="en-US" dirty="0"/>
          </a:p>
          <a:p>
            <a:r>
              <a:rPr lang="en-US" dirty="0"/>
              <a:t>Retaining high-performing employees in competitive markets. </a:t>
            </a:r>
          </a:p>
          <a:p>
            <a:endParaRPr lang="en-US" dirty="0"/>
          </a:p>
          <a:p>
            <a:r>
              <a:rPr lang="en-US" dirty="0"/>
              <a:t>Reputational risk when property staff leave </a:t>
            </a:r>
            <a:br>
              <a:rPr lang="en-US" dirty="0"/>
            </a:br>
            <a:r>
              <a:rPr lang="en-US" dirty="0"/>
              <a:t>or lack of on-site property manager. 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dirty="0"/>
          </a:p>
        </p:txBody>
      </p:sp>
      <p:pic>
        <p:nvPicPr>
          <p:cNvPr id="5" name="Picture Placeholder 4" descr="People at a job interview">
            <a:extLst>
              <a:ext uri="{FF2B5EF4-FFF2-40B4-BE49-F238E27FC236}">
                <a16:creationId xmlns:a16="http://schemas.microsoft.com/office/drawing/2014/main" id="{CFCEB597-4A05-7989-6BC4-D4B0B33CB18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18" r="32018"/>
          <a:stretch>
            <a:fillRect/>
          </a:stretch>
        </p:blipFill>
        <p:spPr>
          <a:xfrm>
            <a:off x="0" y="-4763"/>
            <a:ext cx="3429000" cy="6356351"/>
          </a:xfr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6FF7837-EE60-B712-0C5A-D56123D479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21076" y="6499605"/>
            <a:ext cx="207449" cy="207089"/>
          </a:xfrm>
        </p:spPr>
        <p:txBody>
          <a:bodyPr/>
          <a:lstStyle/>
          <a:p>
            <a:pPr>
              <a:spcAft>
                <a:spcPts val="600"/>
              </a:spcAft>
            </a:pPr>
            <a:fld id="{14576948-C41D-4D13-A022-9862AE4726E9}" type="slidenum">
              <a:rPr lang="en-ZA" smtClean="0"/>
              <a:pPr>
                <a:spcAft>
                  <a:spcPts val="600"/>
                </a:spcAft>
              </a:pPr>
              <a:t>3</a:t>
            </a:fld>
            <a:endParaRPr lang="en-ZA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3BFC65-585A-1514-ED0B-F681F7871A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08CDF2-14BF-D7D5-2D72-A958A99CB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62362" y="193715"/>
            <a:ext cx="5229224" cy="769234"/>
          </a:xfrm>
        </p:spPr>
        <p:txBody>
          <a:bodyPr anchor="t">
            <a:normAutofit/>
          </a:bodyPr>
          <a:lstStyle/>
          <a:p>
            <a:r>
              <a:rPr dirty="0"/>
              <a:t>Staffing Challenges</a:t>
            </a:r>
            <a:r>
              <a:rPr lang="en-US" dirty="0"/>
              <a:t>: Solutions</a:t>
            </a:r>
            <a:endParaRPr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8FBCD-A92C-9A02-0AC2-E8EA7838A8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62362" y="1088702"/>
            <a:ext cx="4515963" cy="4351338"/>
          </a:xfrm>
        </p:spPr>
        <p:txBody>
          <a:bodyPr>
            <a:normAutofit/>
          </a:bodyPr>
          <a:lstStyle/>
          <a:p>
            <a:r>
              <a:rPr lang="en-US" dirty="0"/>
              <a:t>Expect periods of onboarding to build knowledge base.</a:t>
            </a:r>
            <a:br>
              <a:rPr lang="en-US" dirty="0"/>
            </a:br>
            <a:endParaRPr lang="en-US" dirty="0"/>
          </a:p>
          <a:p>
            <a:r>
              <a:rPr lang="en-US" dirty="0"/>
              <a:t>Research market and competing positions continuously to ensure employees have resources and wages to thrive.</a:t>
            </a:r>
            <a:br>
              <a:rPr lang="en-US" dirty="0"/>
            </a:br>
            <a:endParaRPr lang="en-US" dirty="0"/>
          </a:p>
          <a:p>
            <a:r>
              <a:rPr lang="en-US" dirty="0"/>
              <a:t>Cross-train property management so people can step into roles easily. </a:t>
            </a:r>
            <a:br>
              <a:rPr lang="en-US" dirty="0"/>
            </a:br>
            <a:endParaRPr lang="en-US" dirty="0"/>
          </a:p>
          <a:p>
            <a:r>
              <a:rPr lang="en-US" dirty="0"/>
              <a:t>Always have succession plans in place. 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dirty="0"/>
          </a:p>
        </p:txBody>
      </p:sp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74CED74-B35E-0AD0-7D1E-916292B449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21076" y="6499605"/>
            <a:ext cx="207449" cy="207089"/>
          </a:xfrm>
        </p:spPr>
        <p:txBody>
          <a:bodyPr/>
          <a:lstStyle/>
          <a:p>
            <a:pPr>
              <a:spcAft>
                <a:spcPts val="600"/>
              </a:spcAft>
            </a:pPr>
            <a:fld id="{14576948-C41D-4D13-A022-9862AE4726E9}" type="slidenum">
              <a:rPr lang="en-ZA" smtClean="0"/>
              <a:pPr>
                <a:spcAft>
                  <a:spcPts val="600"/>
                </a:spcAft>
              </a:pPr>
              <a:t>4</a:t>
            </a:fld>
            <a:endParaRPr lang="en-ZA"/>
          </a:p>
        </p:txBody>
      </p:sp>
      <p:pic>
        <p:nvPicPr>
          <p:cNvPr id="10" name="Picture Placeholder 9" descr="People at meeting">
            <a:extLst>
              <a:ext uri="{FF2B5EF4-FFF2-40B4-BE49-F238E27FC236}">
                <a16:creationId xmlns:a16="http://schemas.microsoft.com/office/drawing/2014/main" id="{EC7264A2-7023-F244-CFE3-15FE296EF71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18" r="3201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730422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62362" y="193715"/>
            <a:ext cx="5229224" cy="769234"/>
          </a:xfrm>
        </p:spPr>
        <p:txBody>
          <a:bodyPr anchor="t">
            <a:normAutofit/>
          </a:bodyPr>
          <a:lstStyle/>
          <a:p>
            <a:r>
              <a:rPr dirty="0"/>
              <a:t>Expense Pressures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62362" y="962949"/>
            <a:ext cx="5229224" cy="4351338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sz="2000" dirty="0"/>
              <a:t>Insurance spikes</a:t>
            </a:r>
            <a:endParaRPr lang="en-US" sz="2000" dirty="0"/>
          </a:p>
          <a:p>
            <a:pPr>
              <a:lnSpc>
                <a:spcPct val="200000"/>
              </a:lnSpc>
            </a:pPr>
            <a:r>
              <a:rPr lang="en-US" sz="2000" dirty="0"/>
              <a:t>Property Tax Reappraisals</a:t>
            </a:r>
          </a:p>
          <a:p>
            <a:pPr>
              <a:lnSpc>
                <a:spcPct val="200000"/>
              </a:lnSpc>
            </a:pPr>
            <a:r>
              <a:rPr sz="2000" dirty="0"/>
              <a:t>CAPEX surprises</a:t>
            </a:r>
            <a:endParaRPr lang="en-US" sz="2000" dirty="0"/>
          </a:p>
          <a:p>
            <a:pPr>
              <a:lnSpc>
                <a:spcPct val="200000"/>
              </a:lnSpc>
            </a:pPr>
            <a:r>
              <a:rPr lang="en-US" sz="2000" dirty="0"/>
              <a:t>Staff wages</a:t>
            </a:r>
            <a:endParaRPr sz="2000" dirty="0"/>
          </a:p>
        </p:txBody>
      </p:sp>
      <p:pic>
        <p:nvPicPr>
          <p:cNvPr id="5" name="Picture Placeholder 4" descr="Person holding credit card using laptop">
            <a:extLst>
              <a:ext uri="{FF2B5EF4-FFF2-40B4-BE49-F238E27FC236}">
                <a16:creationId xmlns:a16="http://schemas.microsoft.com/office/drawing/2014/main" id="{2D9B9FF0-26D7-08E4-2CF3-CD11D1A87BE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18" r="32018"/>
          <a:stretch>
            <a:fillRect/>
          </a:stretch>
        </p:blipFill>
        <p:spPr>
          <a:xfrm>
            <a:off x="0" y="-4763"/>
            <a:ext cx="3429000" cy="6356351"/>
          </a:xfr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9BC9851-3F60-D3BF-5163-4B1DB939E9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21076" y="6499605"/>
            <a:ext cx="207449" cy="207089"/>
          </a:xfrm>
        </p:spPr>
        <p:txBody>
          <a:bodyPr/>
          <a:lstStyle/>
          <a:p>
            <a:pPr>
              <a:spcAft>
                <a:spcPts val="600"/>
              </a:spcAft>
            </a:pPr>
            <a:fld id="{14576948-C41D-4D13-A022-9862AE4726E9}" type="slidenum">
              <a:rPr lang="en-ZA" smtClean="0"/>
              <a:pPr>
                <a:spcAft>
                  <a:spcPts val="600"/>
                </a:spcAft>
              </a:pPr>
              <a:t>5</a:t>
            </a:fld>
            <a:endParaRPr lang="en-ZA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2B2F67-315B-3BD7-7320-EBD13CA4A9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0B64B-5002-17E4-051D-525A1D553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62362" y="193715"/>
            <a:ext cx="5229224" cy="769234"/>
          </a:xfrm>
        </p:spPr>
        <p:txBody>
          <a:bodyPr anchor="t">
            <a:normAutofit/>
          </a:bodyPr>
          <a:lstStyle/>
          <a:p>
            <a:r>
              <a:rPr lang="en-US" dirty="0"/>
              <a:t>Expense Pressures: Solutions</a:t>
            </a:r>
            <a:endParaRPr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BCACDE-715E-BF44-D9B9-BED9546CF2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62362" y="1139977"/>
            <a:ext cx="5229224" cy="4351338"/>
          </a:xfrm>
        </p:spPr>
        <p:txBody>
          <a:bodyPr>
            <a:normAutofit fontScale="85000" lnSpcReduction="20000"/>
          </a:bodyPr>
          <a:lstStyle/>
          <a:p>
            <a:r>
              <a:rPr sz="2000" dirty="0">
                <a:latin typeface="+mj-lt"/>
              </a:rPr>
              <a:t>Insurance </a:t>
            </a:r>
            <a:r>
              <a:rPr lang="en-US" sz="2000" dirty="0">
                <a:latin typeface="+mj-lt"/>
              </a:rPr>
              <a:t>S</a:t>
            </a:r>
            <a:r>
              <a:rPr sz="2000" dirty="0">
                <a:latin typeface="+mj-lt"/>
              </a:rPr>
              <a:t>pikes</a:t>
            </a:r>
            <a:endParaRPr lang="en-US" sz="2000" dirty="0">
              <a:latin typeface="+mj-lt"/>
            </a:endParaRPr>
          </a:p>
          <a:p>
            <a:pPr lvl="1"/>
            <a:r>
              <a:rPr lang="en-US" sz="1800" dirty="0"/>
              <a:t>Look for areas you can control to reduce premiums. </a:t>
            </a:r>
          </a:p>
          <a:p>
            <a:pPr lvl="2"/>
            <a:r>
              <a:rPr lang="en-US" sz="1800" dirty="0"/>
              <a:t>E.g., Update call system or add security.</a:t>
            </a:r>
            <a:br>
              <a:rPr lang="en-US" sz="1800" dirty="0"/>
            </a:br>
            <a:endParaRPr lang="en-US" sz="1800" dirty="0"/>
          </a:p>
          <a:p>
            <a:r>
              <a:rPr lang="en-US" sz="2000" dirty="0">
                <a:latin typeface="+mj-lt"/>
              </a:rPr>
              <a:t>Local Tax Reappraisals</a:t>
            </a:r>
          </a:p>
          <a:p>
            <a:pPr lvl="1"/>
            <a:r>
              <a:rPr lang="en-US" sz="1800" dirty="0"/>
              <a:t>Appeal and look for abatement options.</a:t>
            </a:r>
            <a:br>
              <a:rPr lang="en-US" sz="1800" dirty="0"/>
            </a:br>
            <a:endParaRPr lang="en-US" sz="1800" dirty="0"/>
          </a:p>
          <a:p>
            <a:r>
              <a:rPr sz="2000" dirty="0">
                <a:latin typeface="+mj-lt"/>
              </a:rPr>
              <a:t>CAPEX </a:t>
            </a:r>
            <a:r>
              <a:rPr lang="en-US" sz="2000" dirty="0">
                <a:latin typeface="+mj-lt"/>
              </a:rPr>
              <a:t>S</a:t>
            </a:r>
            <a:r>
              <a:rPr sz="2000" dirty="0">
                <a:latin typeface="+mj-lt"/>
              </a:rPr>
              <a:t>urprises</a:t>
            </a:r>
            <a:endParaRPr lang="en-US" sz="2000" dirty="0">
              <a:latin typeface="+mj-lt"/>
            </a:endParaRPr>
          </a:p>
          <a:p>
            <a:pPr lvl="1"/>
            <a:r>
              <a:rPr lang="en-US" sz="1800" dirty="0"/>
              <a:t>Shift mindset on actual needs based on </a:t>
            </a:r>
            <a:br>
              <a:rPr lang="en-US" sz="1800" dirty="0"/>
            </a:br>
            <a:r>
              <a:rPr lang="en-US" sz="1800" dirty="0"/>
              <a:t>property type and age</a:t>
            </a:r>
            <a:br>
              <a:rPr lang="en-US" sz="1800" dirty="0"/>
            </a:br>
            <a:endParaRPr lang="en-US" sz="1800" dirty="0"/>
          </a:p>
          <a:p>
            <a:r>
              <a:rPr lang="en-US" sz="2000" dirty="0">
                <a:latin typeface="+mj-lt"/>
              </a:rPr>
              <a:t>Staff Wages</a:t>
            </a:r>
          </a:p>
          <a:p>
            <a:pPr lvl="1"/>
            <a:r>
              <a:rPr lang="en-US" sz="1800" dirty="0"/>
              <a:t>Expect continuous increases, even when appearing stagnant </a:t>
            </a:r>
            <a:endParaRPr sz="1800" dirty="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44BE459D-76B7-36DD-BF88-3D07E7C970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21076" y="6499605"/>
            <a:ext cx="207449" cy="207089"/>
          </a:xfrm>
        </p:spPr>
        <p:txBody>
          <a:bodyPr/>
          <a:lstStyle/>
          <a:p>
            <a:pPr>
              <a:spcAft>
                <a:spcPts val="600"/>
              </a:spcAft>
            </a:pPr>
            <a:fld id="{14576948-C41D-4D13-A022-9862AE4726E9}" type="slidenum">
              <a:rPr lang="en-ZA" smtClean="0"/>
              <a:pPr>
                <a:spcAft>
                  <a:spcPts val="600"/>
                </a:spcAft>
              </a:pPr>
              <a:t>6</a:t>
            </a:fld>
            <a:endParaRPr lang="en-ZA"/>
          </a:p>
        </p:txBody>
      </p:sp>
      <p:pic>
        <p:nvPicPr>
          <p:cNvPr id="8" name="Picture Placeholder 7" descr="White bulbs with a yellow one standing out">
            <a:extLst>
              <a:ext uri="{FF2B5EF4-FFF2-40B4-BE49-F238E27FC236}">
                <a16:creationId xmlns:a16="http://schemas.microsoft.com/office/drawing/2014/main" id="{3CCFEA26-BD08-3F04-8F16-8ACF1951597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22" r="3202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301709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72D387-BAB5-13E7-7C7C-B77FEB9A8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B8AA0-B9ED-41B0-781F-D4A4F24DD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62362" y="193715"/>
            <a:ext cx="5229224" cy="769234"/>
          </a:xfrm>
        </p:spPr>
        <p:txBody>
          <a:bodyPr anchor="t">
            <a:normAutofit/>
          </a:bodyPr>
          <a:lstStyle/>
          <a:p>
            <a:r>
              <a:rPr lang="en-US" dirty="0"/>
              <a:t>Lease-up Risk</a:t>
            </a:r>
            <a:endParaRPr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FEBFC3-9998-6C70-E2C7-BF738397E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62362" y="1097249"/>
            <a:ext cx="4276681" cy="4351338"/>
          </a:xfrm>
        </p:spPr>
        <p:txBody>
          <a:bodyPr>
            <a:normAutofit/>
          </a:bodyPr>
          <a:lstStyle/>
          <a:p>
            <a:r>
              <a:rPr lang="en-US" dirty="0">
                <a:latin typeface="+mj-lt"/>
              </a:rPr>
              <a:t>Mixed Income</a:t>
            </a:r>
          </a:p>
          <a:p>
            <a:pPr lvl="1"/>
            <a:r>
              <a:rPr lang="en-US" dirty="0"/>
              <a:t>The Assumption: Market rate units will be </a:t>
            </a:r>
            <a:br>
              <a:rPr lang="en-US" dirty="0"/>
            </a:br>
            <a:r>
              <a:rPr lang="en-US" dirty="0"/>
              <a:t>slower to lease up</a:t>
            </a:r>
          </a:p>
          <a:p>
            <a:pPr lvl="1"/>
            <a:r>
              <a:rPr lang="en-US" dirty="0"/>
              <a:t>What we’ve seen:</a:t>
            </a:r>
          </a:p>
          <a:p>
            <a:pPr lvl="2"/>
            <a:r>
              <a:rPr lang="en-US" dirty="0"/>
              <a:t> Market-rate units lease faster than </a:t>
            </a:r>
            <a:br>
              <a:rPr lang="en-US" dirty="0"/>
            </a:br>
            <a:r>
              <a:rPr lang="en-US" dirty="0"/>
              <a:t>affordable units.</a:t>
            </a:r>
          </a:p>
          <a:p>
            <a:pPr lvl="2"/>
            <a:r>
              <a:rPr lang="en-US" dirty="0"/>
              <a:t>Qualification delays slow occupancy.</a:t>
            </a:r>
            <a:br>
              <a:rPr lang="en-US" dirty="0"/>
            </a:br>
            <a:endParaRPr lang="en-US" dirty="0"/>
          </a:p>
          <a:p>
            <a:r>
              <a:rPr lang="en-US" dirty="0">
                <a:latin typeface="+mj-lt"/>
              </a:rPr>
              <a:t>Local Economy</a:t>
            </a:r>
          </a:p>
          <a:p>
            <a:pPr lvl="1"/>
            <a:r>
              <a:rPr lang="en-US" dirty="0"/>
              <a:t>Underwriting does not capture shifting labor </a:t>
            </a:r>
            <a:br>
              <a:rPr lang="en-US" dirty="0"/>
            </a:br>
            <a:r>
              <a:rPr lang="en-US" dirty="0"/>
              <a:t>or market trends</a:t>
            </a:r>
            <a:br>
              <a:rPr lang="en-US" dirty="0"/>
            </a:br>
            <a:endParaRPr lang="en-US" dirty="0"/>
          </a:p>
          <a:p>
            <a:r>
              <a:rPr lang="en-US" dirty="0">
                <a:latin typeface="+mj-lt"/>
              </a:rPr>
              <a:t>Compliance</a:t>
            </a:r>
          </a:p>
          <a:p>
            <a:pPr lvl="1"/>
            <a:r>
              <a:rPr lang="en-US" dirty="0"/>
              <a:t>Some properties turn to short-term rentals </a:t>
            </a:r>
            <a:br>
              <a:rPr lang="en-US" dirty="0"/>
            </a:br>
            <a:r>
              <a:rPr lang="en-US" dirty="0"/>
              <a:t>(e.g., Airbnb) to offset vacancy. </a:t>
            </a:r>
          </a:p>
          <a:p>
            <a:pPr lvl="1"/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dirty="0"/>
          </a:p>
        </p:txBody>
      </p:sp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A118FD6-6A8C-99B6-D1CF-3458BDBE15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21076" y="6499605"/>
            <a:ext cx="207449" cy="207089"/>
          </a:xfrm>
        </p:spPr>
        <p:txBody>
          <a:bodyPr/>
          <a:lstStyle/>
          <a:p>
            <a:pPr>
              <a:spcAft>
                <a:spcPts val="600"/>
              </a:spcAft>
            </a:pPr>
            <a:fld id="{14576948-C41D-4D13-A022-9862AE4726E9}" type="slidenum">
              <a:rPr lang="en-ZA" smtClean="0"/>
              <a:pPr>
                <a:spcAft>
                  <a:spcPts val="600"/>
                </a:spcAft>
              </a:pPr>
              <a:t>7</a:t>
            </a:fld>
            <a:endParaRPr lang="en-ZA"/>
          </a:p>
        </p:txBody>
      </p:sp>
      <p:pic>
        <p:nvPicPr>
          <p:cNvPr id="7" name="Picture Placeholder 6" descr="Low angle shot of apartment building">
            <a:extLst>
              <a:ext uri="{FF2B5EF4-FFF2-40B4-BE49-F238E27FC236}">
                <a16:creationId xmlns:a16="http://schemas.microsoft.com/office/drawing/2014/main" id="{0A4F5E2E-EC4D-B8E1-6841-E3186F190D6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00" r="32000"/>
          <a:stretch>
            <a:fillRect/>
          </a:stretch>
        </p:blipFill>
        <p:spPr>
          <a:xfrm>
            <a:off x="0" y="-4763"/>
            <a:ext cx="3429000" cy="6356351"/>
          </a:xfrm>
        </p:spPr>
      </p:pic>
    </p:spTree>
    <p:extLst>
      <p:ext uri="{BB962C8B-B14F-4D97-AF65-F5344CB8AC3E}">
        <p14:creationId xmlns:p14="http://schemas.microsoft.com/office/powerpoint/2010/main" val="2843411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96307C-8C4D-DEC0-9439-7B1AD18D57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75EFF-A0A0-93EC-363F-6A28920E6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62362" y="193715"/>
            <a:ext cx="5229224" cy="769234"/>
          </a:xfrm>
        </p:spPr>
        <p:txBody>
          <a:bodyPr anchor="t">
            <a:normAutofit/>
          </a:bodyPr>
          <a:lstStyle/>
          <a:p>
            <a:r>
              <a:rPr lang="en-US" dirty="0"/>
              <a:t>Lease-up Risk: Solutions</a:t>
            </a:r>
            <a:endParaRPr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93A287-6C59-0177-D978-D25264ED76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62362" y="1148523"/>
            <a:ext cx="4370685" cy="4351338"/>
          </a:xfrm>
        </p:spPr>
        <p:txBody>
          <a:bodyPr>
            <a:normAutofit/>
          </a:bodyPr>
          <a:lstStyle/>
          <a:p>
            <a:r>
              <a:rPr lang="en-US" dirty="0">
                <a:latin typeface="+mj-lt"/>
              </a:rPr>
              <a:t>Mixed Income</a:t>
            </a:r>
          </a:p>
          <a:p>
            <a:pPr lvl="1"/>
            <a:r>
              <a:rPr lang="en-US" dirty="0"/>
              <a:t>Partner with quality local management companies </a:t>
            </a:r>
            <a:br>
              <a:rPr lang="en-US" dirty="0"/>
            </a:br>
            <a:r>
              <a:rPr lang="en-US" dirty="0"/>
              <a:t>early who know the market and have strong </a:t>
            </a:r>
            <a:br>
              <a:rPr lang="en-US" dirty="0"/>
            </a:br>
            <a:r>
              <a:rPr lang="en-US" dirty="0"/>
              <a:t>lease-up and staffing history.</a:t>
            </a:r>
            <a:br>
              <a:rPr lang="en-US" dirty="0"/>
            </a:br>
            <a:endParaRPr lang="en-US" dirty="0"/>
          </a:p>
          <a:p>
            <a:r>
              <a:rPr lang="en-US" dirty="0">
                <a:latin typeface="+mj-lt"/>
              </a:rPr>
              <a:t>Local Economy</a:t>
            </a:r>
          </a:p>
          <a:p>
            <a:pPr lvl="1"/>
            <a:r>
              <a:rPr lang="en-US" dirty="0"/>
              <a:t>Be realistic about current demand and any threats </a:t>
            </a:r>
            <a:br>
              <a:rPr lang="en-US" dirty="0"/>
            </a:br>
            <a:r>
              <a:rPr lang="en-US" dirty="0"/>
              <a:t>to lease-ups. </a:t>
            </a:r>
            <a:br>
              <a:rPr lang="en-US" dirty="0"/>
            </a:br>
            <a:endParaRPr lang="en-US" dirty="0"/>
          </a:p>
          <a:p>
            <a:r>
              <a:rPr lang="en-US" dirty="0">
                <a:latin typeface="+mj-lt"/>
              </a:rPr>
              <a:t>Compliance</a:t>
            </a:r>
          </a:p>
          <a:p>
            <a:pPr lvl="1"/>
            <a:r>
              <a:rPr lang="en-US" dirty="0"/>
              <a:t>Understand loan covenants and agency guidance </a:t>
            </a:r>
            <a:br>
              <a:rPr lang="en-US" dirty="0"/>
            </a:br>
            <a:r>
              <a:rPr lang="en-US" dirty="0"/>
              <a:t>when it comes to short-term leases, subleases, </a:t>
            </a:r>
            <a:br>
              <a:rPr lang="en-US" dirty="0"/>
            </a:br>
            <a:r>
              <a:rPr lang="en-US" dirty="0"/>
              <a:t>and online rentals.</a:t>
            </a:r>
          </a:p>
          <a:p>
            <a:pPr lvl="1"/>
            <a:r>
              <a:rPr lang="en-US" dirty="0"/>
              <a:t>Be prepared and have a plan to address compliance issues. </a:t>
            </a:r>
          </a:p>
          <a:p>
            <a:pPr lvl="1"/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dirty="0"/>
          </a:p>
        </p:txBody>
      </p:sp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61DAA56-1AB0-13A3-FD02-4CA4B8F4B2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21076" y="6499605"/>
            <a:ext cx="207449" cy="207089"/>
          </a:xfrm>
        </p:spPr>
        <p:txBody>
          <a:bodyPr/>
          <a:lstStyle/>
          <a:p>
            <a:pPr>
              <a:spcAft>
                <a:spcPts val="600"/>
              </a:spcAft>
            </a:pPr>
            <a:fld id="{14576948-C41D-4D13-A022-9862AE4726E9}" type="slidenum">
              <a:rPr lang="en-ZA" smtClean="0"/>
              <a:pPr>
                <a:spcAft>
                  <a:spcPts val="600"/>
                </a:spcAft>
              </a:pPr>
              <a:t>8</a:t>
            </a:fld>
            <a:endParaRPr lang="en-ZA"/>
          </a:p>
        </p:txBody>
      </p:sp>
      <p:pic>
        <p:nvPicPr>
          <p:cNvPr id="8" name="Picture Placeholder 7" descr="Business people shaking hands">
            <a:extLst>
              <a:ext uri="{FF2B5EF4-FFF2-40B4-BE49-F238E27FC236}">
                <a16:creationId xmlns:a16="http://schemas.microsoft.com/office/drawing/2014/main" id="{50593F0E-96EC-5F01-BCF8-9246510ABDD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96" r="3199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4974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2">
            <a:extLst>
              <a:ext uri="{FF2B5EF4-FFF2-40B4-BE49-F238E27FC236}">
                <a16:creationId xmlns:a16="http://schemas.microsoft.com/office/drawing/2014/main" id="{DF6B8CC9-F43F-EB8D-475C-7C46F38A7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21076" y="6499605"/>
            <a:ext cx="207449" cy="207089"/>
          </a:xfrm>
        </p:spPr>
        <p:txBody>
          <a:bodyPr/>
          <a:lstStyle/>
          <a:p>
            <a:pPr>
              <a:spcAft>
                <a:spcPts val="600"/>
              </a:spcAft>
            </a:pPr>
            <a:fld id="{14576948-C41D-4D13-A022-9862AE4726E9}" type="slidenum">
              <a:rPr lang="en-ZA" smtClean="0"/>
              <a:pPr>
                <a:spcAft>
                  <a:spcPts val="600"/>
                </a:spcAft>
              </a:pPr>
              <a:t>9</a:t>
            </a:fld>
            <a:endParaRPr lang="en-Z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</p:spPr>
        <p:txBody>
          <a:bodyPr anchor="t">
            <a:normAutofit/>
          </a:bodyPr>
          <a:lstStyle/>
          <a:p>
            <a:r>
              <a:rPr dirty="0"/>
              <a:t>Developer Playbook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5C0AE88-158A-661F-6D40-DF3769DD22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9034475"/>
              </p:ext>
            </p:extLst>
          </p:nvPr>
        </p:nvGraphicFramePr>
        <p:xfrm>
          <a:off x="457200" y="984824"/>
          <a:ext cx="75438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2">
            <a:extLst>
              <a:ext uri="{FF2B5EF4-FFF2-40B4-BE49-F238E27FC236}">
                <a16:creationId xmlns:a16="http://schemas.microsoft.com/office/drawing/2014/main" id="{0D234F2F-0DFD-5794-7037-D2E9AC0C1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21076" y="6499605"/>
            <a:ext cx="207449" cy="207089"/>
          </a:xfrm>
        </p:spPr>
        <p:txBody>
          <a:bodyPr vert="horz" lIns="0" tIns="0" rIns="0" bIns="0" rtlCol="0" anchor="ctr">
            <a:normAutofit/>
          </a:bodyPr>
          <a:lstStyle/>
          <a:p>
            <a:pPr>
              <a:spcAft>
                <a:spcPts val="600"/>
              </a:spcAft>
            </a:pPr>
            <a:fld id="{14576948-C41D-4D13-A022-9862AE4726E9}" type="slidenum">
              <a:rPr lang="en-ZA" smtClean="0"/>
              <a:pPr>
                <a:spcAft>
                  <a:spcPts val="600"/>
                </a:spcAft>
              </a:pPr>
              <a:t>10</a:t>
            </a:fld>
            <a:endParaRPr lang="en-Z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188316"/>
            <a:ext cx="7543801" cy="780032"/>
          </a:xfrm>
        </p:spPr>
        <p:txBody>
          <a:bodyPr vert="horz" lIns="0" tIns="45720" rIns="91440" bIns="45720" rtlCol="0" anchor="t">
            <a:normAutofit/>
          </a:bodyPr>
          <a:lstStyle/>
          <a:p>
            <a:r>
              <a:rPr dirty="0"/>
              <a:t>Key Takeaways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6C3709E-4BEE-C3C8-51F7-D10637B0F557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522293681"/>
              </p:ext>
            </p:extLst>
          </p:nvPr>
        </p:nvGraphicFramePr>
        <p:xfrm>
          <a:off x="4240764" y="1128731"/>
          <a:ext cx="378879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C0CC071-7C1D-2595-0C45-064B29D99C8D}"/>
              </a:ext>
            </a:extLst>
          </p:cNvPr>
          <p:cNvCxnSpPr/>
          <p:nvPr/>
        </p:nvCxnSpPr>
        <p:spPr>
          <a:xfrm>
            <a:off x="715622" y="1914258"/>
            <a:ext cx="326671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CD46EA9B-5567-80B6-8489-B485331340B6}"/>
              </a:ext>
            </a:extLst>
          </p:cNvPr>
          <p:cNvSpPr/>
          <p:nvPr/>
        </p:nvSpPr>
        <p:spPr>
          <a:xfrm>
            <a:off x="457198" y="1128731"/>
            <a:ext cx="3985591" cy="46005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8DEA5A-49BF-7649-9E6A-C0D51F1CFA62}"/>
              </a:ext>
            </a:extLst>
          </p:cNvPr>
          <p:cNvSpPr txBox="1"/>
          <p:nvPr/>
        </p:nvSpPr>
        <p:spPr>
          <a:xfrm>
            <a:off x="715622" y="1377931"/>
            <a:ext cx="3985591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</a:pPr>
            <a:r>
              <a:rPr lang="en-US" sz="1600" spc="10" dirty="0">
                <a:latin typeface="+mj-lt"/>
              </a:rPr>
              <a:t>The highest performers: </a:t>
            </a:r>
            <a:br>
              <a:rPr lang="en-US" sz="1600" spc="10" dirty="0">
                <a:latin typeface="+mj-lt"/>
              </a:rPr>
            </a:br>
            <a:endParaRPr lang="en-US" sz="1600" spc="10" dirty="0"/>
          </a:p>
          <a:p>
            <a:pPr marL="180975" indent="-180975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600" spc="10" dirty="0"/>
              <a:t>Communicate clearly</a:t>
            </a:r>
            <a:br>
              <a:rPr lang="en-US" sz="1600" spc="10" dirty="0"/>
            </a:br>
            <a:endParaRPr lang="en-US" sz="1600" spc="10" dirty="0"/>
          </a:p>
          <a:p>
            <a:pPr marL="180975" indent="-180975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600" spc="10" dirty="0"/>
              <a:t>Stay grounded in reality</a:t>
            </a:r>
            <a:br>
              <a:rPr lang="en-US" sz="1600" spc="10" dirty="0"/>
            </a:br>
            <a:endParaRPr lang="en-US" sz="1600" spc="10" dirty="0"/>
          </a:p>
          <a:p>
            <a:pPr marL="180975" indent="-180975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600" spc="10" dirty="0"/>
              <a:t> Plan for what others fail to </a:t>
            </a:r>
            <a:br>
              <a:rPr lang="en-US" sz="1600" spc="10" dirty="0"/>
            </a:br>
            <a:r>
              <a:rPr lang="en-US" sz="1600" spc="10" dirty="0"/>
              <a:t>see coming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25054"/>
            <a:ext cx="9144000" cy="2387600"/>
          </a:xfrm>
        </p:spPr>
        <p:txBody>
          <a:bodyPr anchor="b">
            <a:normAutofit/>
          </a:bodyPr>
          <a:lstStyle/>
          <a:p>
            <a:r>
              <a:rPr dirty="0">
                <a:solidFill>
                  <a:schemeClr val="accent1"/>
                </a:solidFill>
              </a:rPr>
              <a:t>Q&amp;A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0" y="2704729"/>
            <a:ext cx="9144000" cy="1655762"/>
          </a:xfrm>
        </p:spPr>
        <p:txBody>
          <a:bodyPr>
            <a:normAutofit/>
          </a:bodyPr>
          <a:lstStyle/>
          <a:p>
            <a:r>
              <a:rPr dirty="0"/>
              <a:t>Where are you seeing the biggest </a:t>
            </a:r>
            <a:br>
              <a:rPr lang="en-US" dirty="0"/>
            </a:br>
            <a:r>
              <a:rPr dirty="0"/>
              <a:t>disconnects</a:t>
            </a:r>
            <a:r>
              <a:rPr lang="en-US" dirty="0"/>
              <a:t> between underwriting </a:t>
            </a:r>
            <a:br>
              <a:rPr lang="en-US" dirty="0"/>
            </a:br>
            <a:r>
              <a:rPr lang="en-US" dirty="0"/>
              <a:t>and performance</a:t>
            </a:r>
            <a:r>
              <a:rPr dirty="0"/>
              <a:t>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67">
      <a:dk1>
        <a:srgbClr val="020000"/>
      </a:dk1>
      <a:lt1>
        <a:sysClr val="window" lastClr="FFFFFF"/>
      </a:lt1>
      <a:dk2>
        <a:srgbClr val="162835"/>
      </a:dk2>
      <a:lt2>
        <a:srgbClr val="D8D8D8"/>
      </a:lt2>
      <a:accent1>
        <a:srgbClr val="C08B22"/>
      </a:accent1>
      <a:accent2>
        <a:srgbClr val="A41F35"/>
      </a:accent2>
      <a:accent3>
        <a:srgbClr val="A75A29"/>
      </a:accent3>
      <a:accent4>
        <a:srgbClr val="28734D"/>
      </a:accent4>
      <a:accent5>
        <a:srgbClr val="286F8C"/>
      </a:accent5>
      <a:accent6>
        <a:srgbClr val="AB8686"/>
      </a:accent6>
      <a:hlink>
        <a:srgbClr val="286F8C"/>
      </a:hlink>
      <a:folHlink>
        <a:srgbClr val="286F8C"/>
      </a:folHlink>
    </a:clrScheme>
    <a:fontScheme name="Custom 459">
      <a:majorFont>
        <a:latin typeface="Montserrat Medium"/>
        <a:ea typeface=""/>
        <a:cs typeface=""/>
      </a:majorFont>
      <a:minorFont>
        <a:latin typeface="Montserra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5E8978B79D6514FB051CE0E19A158D9" ma:contentTypeVersion="0" ma:contentTypeDescription="Create a new document." ma:contentTypeScope="" ma:versionID="ca36ae5417dd1dd44ff2295d8443d9dc">
  <xsd:schema xmlns:xsd="http://www.w3.org/2001/XMLSchema" xmlns:xs="http://www.w3.org/2001/XMLSchema" xmlns:p="http://schemas.microsoft.com/office/2006/metadata/properties" xmlns:ns2="08257814-b5f1-4e39-af40-dbae2fa8d94d" targetNamespace="http://schemas.microsoft.com/office/2006/metadata/properties" ma:root="true" ma:fieldsID="e767abae40d4e1916b97b29f2b6aae0c" ns2:_="">
    <xsd:import namespace="08257814-b5f1-4e39-af40-dbae2fa8d94d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257814-b5f1-4e39-af40-dbae2fa8d94d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08257814-b5f1-4e39-af40-dbae2fa8d94d">JWJNZ4VK7HRQ-685517295-2010</_dlc_DocId>
    <_dlc_DocIdUrl xmlns="08257814-b5f1-4e39-af40-dbae2fa8d94d">
      <Url>https://connect.orix.com/marketing/_layouts/15/DocIdRedir.aspx?ID=JWJNZ4VK7HRQ-685517295-2010</Url>
      <Description>JWJNZ4VK7HRQ-685517295-2010</Description>
    </_dlc_DocIdUrl>
  </documentManagement>
</p:properties>
</file>

<file path=customXml/itemProps1.xml><?xml version="1.0" encoding="utf-8"?>
<ds:datastoreItem xmlns:ds="http://schemas.openxmlformats.org/officeDocument/2006/customXml" ds:itemID="{154B18EB-25AA-418B-A1CC-4AB155548372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CB18D35A-0B01-456E-BC4D-CE5D2A118B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8257814-b5f1-4e39-af40-dbae2fa8d94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C9C614E-0B4E-4171-8DD9-DA40FEC21704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7B682A7B-85FC-4FA4-9E64-B12E2CEED33D}">
  <ds:schemaRefs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08257814-b5f1-4e39-af40-dbae2fa8d94d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41265</TotalTime>
  <Words>422</Words>
  <Application>Microsoft Office PowerPoint</Application>
  <PresentationFormat>On-screen Show (4:3)</PresentationFormat>
  <Paragraphs>84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Montserrat SemiBold</vt:lpstr>
      <vt:lpstr>Montserrat</vt:lpstr>
      <vt:lpstr>Calibri</vt:lpstr>
      <vt:lpstr>Arial</vt:lpstr>
      <vt:lpstr>Montserrat Medium</vt:lpstr>
      <vt:lpstr>Office Theme</vt:lpstr>
      <vt:lpstr>Portfolio &amp; Market Forces</vt:lpstr>
      <vt:lpstr>Market Reality Shift</vt:lpstr>
      <vt:lpstr>Staffing Challenges</vt:lpstr>
      <vt:lpstr>Staffing Challenges: Solutions</vt:lpstr>
      <vt:lpstr>Expense Pressures</vt:lpstr>
      <vt:lpstr>Expense Pressures: Solutions</vt:lpstr>
      <vt:lpstr>Lease-up Risk</vt:lpstr>
      <vt:lpstr>Lease-up Risk: Solutions</vt:lpstr>
      <vt:lpstr>Developer Playbook</vt:lpstr>
      <vt:lpstr>Key Takeaways</vt:lpstr>
      <vt:lpstr>Q&amp;A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Steven Brewis</dc:creator>
  <cp:lastModifiedBy>Peterson, Emily</cp:lastModifiedBy>
  <cp:revision>544</cp:revision>
  <dcterms:created xsi:type="dcterms:W3CDTF">2016-02-14T10:04:41Z</dcterms:created>
  <dcterms:modified xsi:type="dcterms:W3CDTF">2026-04-14T19:12:48Z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0x01010045E8978B79D6514FB051CE0E19A158D9</vt:lpwstr>
  </property>
  <property fmtid="{D5CDD505-2E9C-101B-9397-08002B2CF9AE}" pid="3" name="_dlc_DocIdItemGuid">
    <vt:lpwstr>63cbb7ca-0449-4c40-9572-bcb0e499d9f0</vt:lpwstr>
  </property>
</Properties>
</file>