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8" r:id="rId4"/>
  </p:sldMasterIdLst>
  <p:notesMasterIdLst>
    <p:notesMasterId r:id="rId28"/>
  </p:notesMasterIdLst>
  <p:handoutMasterIdLst>
    <p:handoutMasterId r:id="rId29"/>
  </p:handoutMasterIdLst>
  <p:sldIdLst>
    <p:sldId id="350" r:id="rId5"/>
    <p:sldId id="366" r:id="rId6"/>
    <p:sldId id="390" r:id="rId7"/>
    <p:sldId id="394" r:id="rId8"/>
    <p:sldId id="395" r:id="rId9"/>
    <p:sldId id="396" r:id="rId10"/>
    <p:sldId id="391" r:id="rId11"/>
    <p:sldId id="397" r:id="rId12"/>
    <p:sldId id="398" r:id="rId13"/>
    <p:sldId id="399" r:id="rId14"/>
    <p:sldId id="400" r:id="rId15"/>
    <p:sldId id="401" r:id="rId16"/>
    <p:sldId id="402" r:id="rId17"/>
    <p:sldId id="403" r:id="rId18"/>
    <p:sldId id="404" r:id="rId19"/>
    <p:sldId id="405" r:id="rId20"/>
    <p:sldId id="406" r:id="rId21"/>
    <p:sldId id="407" r:id="rId22"/>
    <p:sldId id="408" r:id="rId23"/>
    <p:sldId id="409" r:id="rId24"/>
    <p:sldId id="410" r:id="rId25"/>
    <p:sldId id="411" r:id="rId26"/>
    <p:sldId id="41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CA2745-61D4-4412-811D-6863F5A58010}" v="3" dt="2025-09-01T11:14:23.6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033" autoAdjust="0"/>
  </p:normalViewPr>
  <p:slideViewPr>
    <p:cSldViewPr snapToGrid="0">
      <p:cViewPr varScale="1">
        <p:scale>
          <a:sx n="70" d="100"/>
          <a:sy n="70" d="100"/>
        </p:scale>
        <p:origin x="1838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60" d="100"/>
          <a:sy n="60" d="100"/>
        </p:scale>
        <p:origin x="3187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l Keller" userId="8745ee80db1a57db" providerId="LiveId" clId="{AF5A6603-3385-44AE-98AA-DB18431239ED}"/>
    <pc:docChg chg="undo custSel addSld delSld modSld sldOrd modMainMaster">
      <pc:chgData name="Hal Keller" userId="8745ee80db1a57db" providerId="LiveId" clId="{AF5A6603-3385-44AE-98AA-DB18431239ED}" dt="2025-09-08T12:14:52.132" v="11884" actId="20577"/>
      <pc:docMkLst>
        <pc:docMk/>
      </pc:docMkLst>
      <pc:sldChg chg="addSp delSp modSp mod">
        <pc:chgData name="Hal Keller" userId="8745ee80db1a57db" providerId="LiveId" clId="{AF5A6603-3385-44AE-98AA-DB18431239ED}" dt="2025-08-28T10:57:04.852" v="95" actId="1076"/>
        <pc:sldMkLst>
          <pc:docMk/>
          <pc:sldMk cId="2960950710" sldId="350"/>
        </pc:sldMkLst>
        <pc:spChg chg="mod">
          <ac:chgData name="Hal Keller" userId="8745ee80db1a57db" providerId="LiveId" clId="{AF5A6603-3385-44AE-98AA-DB18431239ED}" dt="2025-08-28T10:55:35.664" v="50" actId="122"/>
          <ac:spMkLst>
            <pc:docMk/>
            <pc:sldMk cId="2960950710" sldId="350"/>
            <ac:spMk id="2" creationId="{293E168C-8042-5B4E-A5A4-A5BF693AE2D6}"/>
          </ac:spMkLst>
        </pc:spChg>
        <pc:spChg chg="mod">
          <ac:chgData name="Hal Keller" userId="8745ee80db1a57db" providerId="LiveId" clId="{AF5A6603-3385-44AE-98AA-DB18431239ED}" dt="2025-08-28T10:56:59.489" v="93" actId="403"/>
          <ac:spMkLst>
            <pc:docMk/>
            <pc:sldMk cId="2960950710" sldId="350"/>
            <ac:spMk id="3" creationId="{F18E61D8-31A3-2D45-8E25-CBE846E26E1C}"/>
          </ac:spMkLst>
        </pc:spChg>
        <pc:picChg chg="add mod">
          <ac:chgData name="Hal Keller" userId="8745ee80db1a57db" providerId="LiveId" clId="{AF5A6603-3385-44AE-98AA-DB18431239ED}" dt="2025-08-28T10:57:04.852" v="95" actId="1076"/>
          <ac:picMkLst>
            <pc:docMk/>
            <pc:sldMk cId="2960950710" sldId="350"/>
            <ac:picMk id="5" creationId="{3A1AF3BF-C05E-3997-DE2A-60D7726C52F2}"/>
          </ac:picMkLst>
        </pc:picChg>
      </pc:sldChg>
      <pc:sldChg chg="del">
        <pc:chgData name="Hal Keller" userId="8745ee80db1a57db" providerId="LiveId" clId="{AF5A6603-3385-44AE-98AA-DB18431239ED}" dt="2025-08-30T10:10:05.611" v="2289" actId="47"/>
        <pc:sldMkLst>
          <pc:docMk/>
          <pc:sldMk cId="289860937" sldId="352"/>
        </pc:sldMkLst>
      </pc:sldChg>
      <pc:sldChg chg="del">
        <pc:chgData name="Hal Keller" userId="8745ee80db1a57db" providerId="LiveId" clId="{AF5A6603-3385-44AE-98AA-DB18431239ED}" dt="2025-08-30T10:10:05.611" v="2289" actId="47"/>
        <pc:sldMkLst>
          <pc:docMk/>
          <pc:sldMk cId="643842168" sldId="364"/>
        </pc:sldMkLst>
      </pc:sldChg>
      <pc:sldChg chg="del">
        <pc:chgData name="Hal Keller" userId="8745ee80db1a57db" providerId="LiveId" clId="{AF5A6603-3385-44AE-98AA-DB18431239ED}" dt="2025-08-30T10:10:23.723" v="2290" actId="47"/>
        <pc:sldMkLst>
          <pc:docMk/>
          <pc:sldMk cId="1773351237" sldId="365"/>
        </pc:sldMkLst>
      </pc:sldChg>
      <pc:sldChg chg="modSp mod ord">
        <pc:chgData name="Hal Keller" userId="8745ee80db1a57db" providerId="LiveId" clId="{AF5A6603-3385-44AE-98AA-DB18431239ED}" dt="2025-09-08T12:10:49.609" v="11836" actId="20577"/>
        <pc:sldMkLst>
          <pc:docMk/>
          <pc:sldMk cId="799326403" sldId="366"/>
        </pc:sldMkLst>
        <pc:spChg chg="mod">
          <ac:chgData name="Hal Keller" userId="8745ee80db1a57db" providerId="LiveId" clId="{AF5A6603-3385-44AE-98AA-DB18431239ED}" dt="2025-09-08T12:10:49.609" v="11836" actId="20577"/>
          <ac:spMkLst>
            <pc:docMk/>
            <pc:sldMk cId="799326403" sldId="366"/>
            <ac:spMk id="2" creationId="{8C122DF8-59D4-D94D-8ED9-F2F319899DBF}"/>
          </ac:spMkLst>
        </pc:spChg>
        <pc:spChg chg="mod">
          <ac:chgData name="Hal Keller" userId="8745ee80db1a57db" providerId="LiveId" clId="{AF5A6603-3385-44AE-98AA-DB18431239ED}" dt="2025-08-30T10:14:09.115" v="2489" actId="20577"/>
          <ac:spMkLst>
            <pc:docMk/>
            <pc:sldMk cId="799326403" sldId="366"/>
            <ac:spMk id="45" creationId="{803A1E73-C790-447A-974F-B3ADB50149F7}"/>
          </ac:spMkLst>
        </pc:spChg>
        <pc:spChg chg="mod">
          <ac:chgData name="Hal Keller" userId="8745ee80db1a57db" providerId="LiveId" clId="{AF5A6603-3385-44AE-98AA-DB18431239ED}" dt="2025-08-30T10:13:10.144" v="2480" actId="1076"/>
          <ac:spMkLst>
            <pc:docMk/>
            <pc:sldMk cId="799326403" sldId="366"/>
            <ac:spMk id="46" creationId="{A09D80D2-95FB-43C6-96F8-7EF7737C28BA}"/>
          </ac:spMkLst>
        </pc:spChg>
      </pc:sldChg>
      <pc:sldChg chg="del">
        <pc:chgData name="Hal Keller" userId="8745ee80db1a57db" providerId="LiveId" clId="{AF5A6603-3385-44AE-98AA-DB18431239ED}" dt="2025-08-30T10:10:05.611" v="2289" actId="47"/>
        <pc:sldMkLst>
          <pc:docMk/>
          <pc:sldMk cId="2347522594" sldId="367"/>
        </pc:sldMkLst>
      </pc:sldChg>
      <pc:sldChg chg="del">
        <pc:chgData name="Hal Keller" userId="8745ee80db1a57db" providerId="LiveId" clId="{AF5A6603-3385-44AE-98AA-DB18431239ED}" dt="2025-08-30T10:10:05.611" v="2289" actId="47"/>
        <pc:sldMkLst>
          <pc:docMk/>
          <pc:sldMk cId="556540032" sldId="368"/>
        </pc:sldMkLst>
      </pc:sldChg>
      <pc:sldChg chg="del">
        <pc:chgData name="Hal Keller" userId="8745ee80db1a57db" providerId="LiveId" clId="{AF5A6603-3385-44AE-98AA-DB18431239ED}" dt="2025-08-30T10:10:05.611" v="2289" actId="47"/>
        <pc:sldMkLst>
          <pc:docMk/>
          <pc:sldMk cId="3117074734" sldId="369"/>
        </pc:sldMkLst>
      </pc:sldChg>
      <pc:sldChg chg="del">
        <pc:chgData name="Hal Keller" userId="8745ee80db1a57db" providerId="LiveId" clId="{AF5A6603-3385-44AE-98AA-DB18431239ED}" dt="2025-08-30T10:10:05.611" v="2289" actId="47"/>
        <pc:sldMkLst>
          <pc:docMk/>
          <pc:sldMk cId="1495291646" sldId="370"/>
        </pc:sldMkLst>
      </pc:sldChg>
      <pc:sldChg chg="del">
        <pc:chgData name="Hal Keller" userId="8745ee80db1a57db" providerId="LiveId" clId="{AF5A6603-3385-44AE-98AA-DB18431239ED}" dt="2025-08-30T10:10:05.611" v="2289" actId="47"/>
        <pc:sldMkLst>
          <pc:docMk/>
          <pc:sldMk cId="1967104920" sldId="371"/>
        </pc:sldMkLst>
      </pc:sldChg>
      <pc:sldChg chg="del">
        <pc:chgData name="Hal Keller" userId="8745ee80db1a57db" providerId="LiveId" clId="{AF5A6603-3385-44AE-98AA-DB18431239ED}" dt="2025-09-03T00:29:50.758" v="10107" actId="47"/>
        <pc:sldMkLst>
          <pc:docMk/>
          <pc:sldMk cId="3042333897" sldId="372"/>
        </pc:sldMkLst>
      </pc:sldChg>
      <pc:sldChg chg="del">
        <pc:chgData name="Hal Keller" userId="8745ee80db1a57db" providerId="LiveId" clId="{AF5A6603-3385-44AE-98AA-DB18431239ED}" dt="2025-08-30T10:10:23.723" v="2290" actId="47"/>
        <pc:sldMkLst>
          <pc:docMk/>
          <pc:sldMk cId="1162456654" sldId="373"/>
        </pc:sldMkLst>
      </pc:sldChg>
      <pc:sldChg chg="del">
        <pc:chgData name="Hal Keller" userId="8745ee80db1a57db" providerId="LiveId" clId="{AF5A6603-3385-44AE-98AA-DB18431239ED}" dt="2025-08-30T10:10:05.611" v="2289" actId="47"/>
        <pc:sldMkLst>
          <pc:docMk/>
          <pc:sldMk cId="1203778319" sldId="374"/>
        </pc:sldMkLst>
      </pc:sldChg>
      <pc:sldChg chg="del">
        <pc:chgData name="Hal Keller" userId="8745ee80db1a57db" providerId="LiveId" clId="{AF5A6603-3385-44AE-98AA-DB18431239ED}" dt="2025-09-01T10:05:19.415" v="6769" actId="47"/>
        <pc:sldMkLst>
          <pc:docMk/>
          <pc:sldMk cId="2160955923" sldId="375"/>
        </pc:sldMkLst>
      </pc:sldChg>
      <pc:sldChg chg="del">
        <pc:chgData name="Hal Keller" userId="8745ee80db1a57db" providerId="LiveId" clId="{AF5A6603-3385-44AE-98AA-DB18431239ED}" dt="2025-08-30T10:10:05.611" v="2289" actId="47"/>
        <pc:sldMkLst>
          <pc:docMk/>
          <pc:sldMk cId="3136817356" sldId="376"/>
        </pc:sldMkLst>
      </pc:sldChg>
      <pc:sldChg chg="del">
        <pc:chgData name="Hal Keller" userId="8745ee80db1a57db" providerId="LiveId" clId="{AF5A6603-3385-44AE-98AA-DB18431239ED}" dt="2025-08-30T10:10:05.611" v="2289" actId="47"/>
        <pc:sldMkLst>
          <pc:docMk/>
          <pc:sldMk cId="2582596593" sldId="377"/>
        </pc:sldMkLst>
      </pc:sldChg>
      <pc:sldChg chg="del">
        <pc:chgData name="Hal Keller" userId="8745ee80db1a57db" providerId="LiveId" clId="{AF5A6603-3385-44AE-98AA-DB18431239ED}" dt="2025-08-30T10:10:23.723" v="2290" actId="47"/>
        <pc:sldMkLst>
          <pc:docMk/>
          <pc:sldMk cId="648189862" sldId="378"/>
        </pc:sldMkLst>
      </pc:sldChg>
      <pc:sldChg chg="del">
        <pc:chgData name="Hal Keller" userId="8745ee80db1a57db" providerId="LiveId" clId="{AF5A6603-3385-44AE-98AA-DB18431239ED}" dt="2025-08-30T10:10:23.723" v="2290" actId="47"/>
        <pc:sldMkLst>
          <pc:docMk/>
          <pc:sldMk cId="1124881683" sldId="379"/>
        </pc:sldMkLst>
      </pc:sldChg>
      <pc:sldChg chg="del">
        <pc:chgData name="Hal Keller" userId="8745ee80db1a57db" providerId="LiveId" clId="{AF5A6603-3385-44AE-98AA-DB18431239ED}" dt="2025-08-30T10:10:23.723" v="2290" actId="47"/>
        <pc:sldMkLst>
          <pc:docMk/>
          <pc:sldMk cId="2305830597" sldId="380"/>
        </pc:sldMkLst>
      </pc:sldChg>
      <pc:sldChg chg="del">
        <pc:chgData name="Hal Keller" userId="8745ee80db1a57db" providerId="LiveId" clId="{AF5A6603-3385-44AE-98AA-DB18431239ED}" dt="2025-08-30T10:10:05.611" v="2289" actId="47"/>
        <pc:sldMkLst>
          <pc:docMk/>
          <pc:sldMk cId="413918087" sldId="381"/>
        </pc:sldMkLst>
      </pc:sldChg>
      <pc:sldChg chg="del">
        <pc:chgData name="Hal Keller" userId="8745ee80db1a57db" providerId="LiveId" clId="{AF5A6603-3385-44AE-98AA-DB18431239ED}" dt="2025-08-30T10:10:27.461" v="2291" actId="47"/>
        <pc:sldMkLst>
          <pc:docMk/>
          <pc:sldMk cId="878012656" sldId="382"/>
        </pc:sldMkLst>
      </pc:sldChg>
      <pc:sldChg chg="del">
        <pc:chgData name="Hal Keller" userId="8745ee80db1a57db" providerId="LiveId" clId="{AF5A6603-3385-44AE-98AA-DB18431239ED}" dt="2025-08-30T10:10:23.723" v="2290" actId="47"/>
        <pc:sldMkLst>
          <pc:docMk/>
          <pc:sldMk cId="1273658481" sldId="383"/>
        </pc:sldMkLst>
      </pc:sldChg>
      <pc:sldChg chg="del">
        <pc:chgData name="Hal Keller" userId="8745ee80db1a57db" providerId="LiveId" clId="{AF5A6603-3385-44AE-98AA-DB18431239ED}" dt="2025-08-30T10:10:23.723" v="2290" actId="47"/>
        <pc:sldMkLst>
          <pc:docMk/>
          <pc:sldMk cId="1606163110" sldId="384"/>
        </pc:sldMkLst>
      </pc:sldChg>
      <pc:sldChg chg="del">
        <pc:chgData name="Hal Keller" userId="8745ee80db1a57db" providerId="LiveId" clId="{AF5A6603-3385-44AE-98AA-DB18431239ED}" dt="2025-08-30T10:10:23.723" v="2290" actId="47"/>
        <pc:sldMkLst>
          <pc:docMk/>
          <pc:sldMk cId="565880578" sldId="385"/>
        </pc:sldMkLst>
      </pc:sldChg>
      <pc:sldChg chg="del">
        <pc:chgData name="Hal Keller" userId="8745ee80db1a57db" providerId="LiveId" clId="{AF5A6603-3385-44AE-98AA-DB18431239ED}" dt="2025-08-30T10:10:23.723" v="2290" actId="47"/>
        <pc:sldMkLst>
          <pc:docMk/>
          <pc:sldMk cId="499633370" sldId="386"/>
        </pc:sldMkLst>
      </pc:sldChg>
      <pc:sldChg chg="del">
        <pc:chgData name="Hal Keller" userId="8745ee80db1a57db" providerId="LiveId" clId="{AF5A6603-3385-44AE-98AA-DB18431239ED}" dt="2025-08-30T10:10:05.611" v="2289" actId="47"/>
        <pc:sldMkLst>
          <pc:docMk/>
          <pc:sldMk cId="1835041675" sldId="387"/>
        </pc:sldMkLst>
      </pc:sldChg>
      <pc:sldChg chg="del">
        <pc:chgData name="Hal Keller" userId="8745ee80db1a57db" providerId="LiveId" clId="{AF5A6603-3385-44AE-98AA-DB18431239ED}" dt="2025-08-30T10:10:05.611" v="2289" actId="47"/>
        <pc:sldMkLst>
          <pc:docMk/>
          <pc:sldMk cId="1655881346" sldId="388"/>
        </pc:sldMkLst>
      </pc:sldChg>
      <pc:sldChg chg="del">
        <pc:chgData name="Hal Keller" userId="8745ee80db1a57db" providerId="LiveId" clId="{AF5A6603-3385-44AE-98AA-DB18431239ED}" dt="2025-08-30T10:10:05.611" v="2289" actId="47"/>
        <pc:sldMkLst>
          <pc:docMk/>
          <pc:sldMk cId="1183778054" sldId="389"/>
        </pc:sldMkLst>
      </pc:sldChg>
      <pc:sldChg chg="modSp add mod">
        <pc:chgData name="Hal Keller" userId="8745ee80db1a57db" providerId="LiveId" clId="{AF5A6603-3385-44AE-98AA-DB18431239ED}" dt="2025-09-08T12:10:43.096" v="11835" actId="20577"/>
        <pc:sldMkLst>
          <pc:docMk/>
          <pc:sldMk cId="1261544060" sldId="390"/>
        </pc:sldMkLst>
        <pc:spChg chg="mod">
          <ac:chgData name="Hal Keller" userId="8745ee80db1a57db" providerId="LiveId" clId="{AF5A6603-3385-44AE-98AA-DB18431239ED}" dt="2025-09-08T12:10:43.096" v="11835" actId="20577"/>
          <ac:spMkLst>
            <pc:docMk/>
            <pc:sldMk cId="1261544060" sldId="390"/>
            <ac:spMk id="2" creationId="{1B0A1535-D84A-6C3D-2C4D-4215D2942734}"/>
          </ac:spMkLst>
        </pc:spChg>
        <pc:spChg chg="mod">
          <ac:chgData name="Hal Keller" userId="8745ee80db1a57db" providerId="LiveId" clId="{AF5A6603-3385-44AE-98AA-DB18431239ED}" dt="2025-08-30T10:12:41.289" v="2478" actId="1076"/>
          <ac:spMkLst>
            <pc:docMk/>
            <pc:sldMk cId="1261544060" sldId="390"/>
            <ac:spMk id="45" creationId="{C32128BD-AF8B-E280-CD26-8BDEF3EC3E13}"/>
          </ac:spMkLst>
        </pc:spChg>
        <pc:spChg chg="mod">
          <ac:chgData name="Hal Keller" userId="8745ee80db1a57db" providerId="LiveId" clId="{AF5A6603-3385-44AE-98AA-DB18431239ED}" dt="2025-08-30T10:12:38.437" v="2477" actId="1076"/>
          <ac:spMkLst>
            <pc:docMk/>
            <pc:sldMk cId="1261544060" sldId="390"/>
            <ac:spMk id="46" creationId="{61E751A3-43CF-9D4B-9478-2FAF9F5BE56F}"/>
          </ac:spMkLst>
        </pc:spChg>
      </pc:sldChg>
      <pc:sldChg chg="addSp delSp modSp add mod ord">
        <pc:chgData name="Hal Keller" userId="8745ee80db1a57db" providerId="LiveId" clId="{AF5A6603-3385-44AE-98AA-DB18431239ED}" dt="2025-09-08T12:10:01.057" v="11830" actId="20577"/>
        <pc:sldMkLst>
          <pc:docMk/>
          <pc:sldMk cId="1672919509" sldId="391"/>
        </pc:sldMkLst>
        <pc:spChg chg="mod">
          <ac:chgData name="Hal Keller" userId="8745ee80db1a57db" providerId="LiveId" clId="{AF5A6603-3385-44AE-98AA-DB18431239ED}" dt="2025-08-30T09:57:58.686" v="1894" actId="1076"/>
          <ac:spMkLst>
            <pc:docMk/>
            <pc:sldMk cId="1672919509" sldId="391"/>
            <ac:spMk id="2" creationId="{A29BC929-C47B-6930-4E8F-9082410B8F77}"/>
          </ac:spMkLst>
        </pc:spChg>
        <pc:spChg chg="add mod">
          <ac:chgData name="Hal Keller" userId="8745ee80db1a57db" providerId="LiveId" clId="{AF5A6603-3385-44AE-98AA-DB18431239ED}" dt="2025-08-30T09:59:23.556" v="1906" actId="1076"/>
          <ac:spMkLst>
            <pc:docMk/>
            <pc:sldMk cId="1672919509" sldId="391"/>
            <ac:spMk id="4" creationId="{6ADD71AA-9187-1D35-6910-726F6D17EF1C}"/>
          </ac:spMkLst>
        </pc:spChg>
        <pc:spChg chg="add mod">
          <ac:chgData name="Hal Keller" userId="8745ee80db1a57db" providerId="LiveId" clId="{AF5A6603-3385-44AE-98AA-DB18431239ED}" dt="2025-08-30T11:28:58.870" v="4914" actId="1076"/>
          <ac:spMkLst>
            <pc:docMk/>
            <pc:sldMk cId="1672919509" sldId="391"/>
            <ac:spMk id="6" creationId="{A3FB3256-AA9E-BB2C-FE16-287A46E90493}"/>
          </ac:spMkLst>
        </pc:spChg>
        <pc:spChg chg="add mod">
          <ac:chgData name="Hal Keller" userId="8745ee80db1a57db" providerId="LiveId" clId="{AF5A6603-3385-44AE-98AA-DB18431239ED}" dt="2025-08-30T09:59:31.682" v="1908" actId="1076"/>
          <ac:spMkLst>
            <pc:docMk/>
            <pc:sldMk cId="1672919509" sldId="391"/>
            <ac:spMk id="9" creationId="{E065B100-DAE8-E37E-2C6A-0E7D68392FE6}"/>
          </ac:spMkLst>
        </pc:spChg>
        <pc:spChg chg="add mod">
          <ac:chgData name="Hal Keller" userId="8745ee80db1a57db" providerId="LiveId" clId="{AF5A6603-3385-44AE-98AA-DB18431239ED}" dt="2025-09-08T12:10:01.057" v="11830" actId="20577"/>
          <ac:spMkLst>
            <pc:docMk/>
            <pc:sldMk cId="1672919509" sldId="391"/>
            <ac:spMk id="10" creationId="{45C028D5-7D20-3AC4-E1D8-F190C1D82682}"/>
          </ac:spMkLst>
        </pc:spChg>
      </pc:sldChg>
      <pc:sldChg chg="new del">
        <pc:chgData name="Hal Keller" userId="8745ee80db1a57db" providerId="LiveId" clId="{AF5A6603-3385-44AE-98AA-DB18431239ED}" dt="2025-09-03T00:29:45.479" v="10105" actId="47"/>
        <pc:sldMkLst>
          <pc:docMk/>
          <pc:sldMk cId="1225929728" sldId="392"/>
        </pc:sldMkLst>
      </pc:sldChg>
      <pc:sldChg chg="add del">
        <pc:chgData name="Hal Keller" userId="8745ee80db1a57db" providerId="LiveId" clId="{AF5A6603-3385-44AE-98AA-DB18431239ED}" dt="2025-09-03T00:29:47.157" v="10106" actId="47"/>
        <pc:sldMkLst>
          <pc:docMk/>
          <pc:sldMk cId="79246293" sldId="393"/>
        </pc:sldMkLst>
      </pc:sldChg>
      <pc:sldChg chg="addSp modSp add mod">
        <pc:chgData name="Hal Keller" userId="8745ee80db1a57db" providerId="LiveId" clId="{AF5A6603-3385-44AE-98AA-DB18431239ED}" dt="2025-09-08T12:10:56.687" v="11837" actId="1076"/>
        <pc:sldMkLst>
          <pc:docMk/>
          <pc:sldMk cId="1100874781" sldId="394"/>
        </pc:sldMkLst>
        <pc:spChg chg="mod">
          <ac:chgData name="Hal Keller" userId="8745ee80db1a57db" providerId="LiveId" clId="{AF5A6603-3385-44AE-98AA-DB18431239ED}" dt="2025-09-08T12:10:56.687" v="11837" actId="1076"/>
          <ac:spMkLst>
            <pc:docMk/>
            <pc:sldMk cId="1100874781" sldId="394"/>
            <ac:spMk id="2" creationId="{3E159F06-4E4F-0A40-1247-BBF49622A568}"/>
          </ac:spMkLst>
        </pc:spChg>
        <pc:spChg chg="mod">
          <ac:chgData name="Hal Keller" userId="8745ee80db1a57db" providerId="LiveId" clId="{AF5A6603-3385-44AE-98AA-DB18431239ED}" dt="2025-08-30T10:20:06.681" v="2648" actId="20577"/>
          <ac:spMkLst>
            <pc:docMk/>
            <pc:sldMk cId="1100874781" sldId="394"/>
            <ac:spMk id="45" creationId="{393B2C8E-D0C7-D3ED-E624-93F6A312AE80}"/>
          </ac:spMkLst>
        </pc:spChg>
        <pc:spChg chg="mod">
          <ac:chgData name="Hal Keller" userId="8745ee80db1a57db" providerId="LiveId" clId="{AF5A6603-3385-44AE-98AA-DB18431239ED}" dt="2025-08-30T10:25:34.002" v="2767" actId="1076"/>
          <ac:spMkLst>
            <pc:docMk/>
            <pc:sldMk cId="1100874781" sldId="394"/>
            <ac:spMk id="46" creationId="{ECB9491A-701C-7908-46C6-CCEDCA9209C0}"/>
          </ac:spMkLst>
        </pc:spChg>
        <pc:picChg chg="add mod">
          <ac:chgData name="Hal Keller" userId="8745ee80db1a57db" providerId="LiveId" clId="{AF5A6603-3385-44AE-98AA-DB18431239ED}" dt="2025-08-30T10:25:45.605" v="2770" actId="1076"/>
          <ac:picMkLst>
            <pc:docMk/>
            <pc:sldMk cId="1100874781" sldId="394"/>
            <ac:picMk id="1026" creationId="{202FDAB1-EAF1-9BD7-2A57-2EBDAEFE6AA4}"/>
          </ac:picMkLst>
        </pc:picChg>
        <pc:picChg chg="add mod">
          <ac:chgData name="Hal Keller" userId="8745ee80db1a57db" providerId="LiveId" clId="{AF5A6603-3385-44AE-98AA-DB18431239ED}" dt="2025-08-30T10:25:47.356" v="2771" actId="1076"/>
          <ac:picMkLst>
            <pc:docMk/>
            <pc:sldMk cId="1100874781" sldId="394"/>
            <ac:picMk id="1028" creationId="{374F7DE6-5D68-2AAA-AB73-06FB51002112}"/>
          </ac:picMkLst>
        </pc:picChg>
      </pc:sldChg>
      <pc:sldChg chg="delSp modSp add mod">
        <pc:chgData name="Hal Keller" userId="8745ee80db1a57db" providerId="LiveId" clId="{AF5A6603-3385-44AE-98AA-DB18431239ED}" dt="2025-09-08T12:11:09.071" v="11838" actId="1076"/>
        <pc:sldMkLst>
          <pc:docMk/>
          <pc:sldMk cId="3683817478" sldId="395"/>
        </pc:sldMkLst>
        <pc:spChg chg="mod">
          <ac:chgData name="Hal Keller" userId="8745ee80db1a57db" providerId="LiveId" clId="{AF5A6603-3385-44AE-98AA-DB18431239ED}" dt="2025-09-08T12:11:09.071" v="11838" actId="1076"/>
          <ac:spMkLst>
            <pc:docMk/>
            <pc:sldMk cId="3683817478" sldId="395"/>
            <ac:spMk id="2" creationId="{1BEEA9BF-C77C-0A1C-9C83-E2D92F90FECA}"/>
          </ac:spMkLst>
        </pc:spChg>
        <pc:spChg chg="mod">
          <ac:chgData name="Hal Keller" userId="8745ee80db1a57db" providerId="LiveId" clId="{AF5A6603-3385-44AE-98AA-DB18431239ED}" dt="2025-08-30T10:26:44.973" v="2846" actId="20577"/>
          <ac:spMkLst>
            <pc:docMk/>
            <pc:sldMk cId="3683817478" sldId="395"/>
            <ac:spMk id="45" creationId="{FCEE04A4-4BB1-5767-8C29-2EAFC4011863}"/>
          </ac:spMkLst>
        </pc:spChg>
        <pc:spChg chg="mod">
          <ac:chgData name="Hal Keller" userId="8745ee80db1a57db" providerId="LiveId" clId="{AF5A6603-3385-44AE-98AA-DB18431239ED}" dt="2025-08-30T10:36:22.174" v="3632" actId="1076"/>
          <ac:spMkLst>
            <pc:docMk/>
            <pc:sldMk cId="3683817478" sldId="395"/>
            <ac:spMk id="46" creationId="{3AE1278B-42B6-ED10-25B2-A282BA7493A0}"/>
          </ac:spMkLst>
        </pc:spChg>
      </pc:sldChg>
      <pc:sldChg chg="modSp add mod">
        <pc:chgData name="Hal Keller" userId="8745ee80db1a57db" providerId="LiveId" clId="{AF5A6603-3385-44AE-98AA-DB18431239ED}" dt="2025-09-08T12:10:23.681" v="11832" actId="1076"/>
        <pc:sldMkLst>
          <pc:docMk/>
          <pc:sldMk cId="103878059" sldId="396"/>
        </pc:sldMkLst>
        <pc:spChg chg="mod">
          <ac:chgData name="Hal Keller" userId="8745ee80db1a57db" providerId="LiveId" clId="{AF5A6603-3385-44AE-98AA-DB18431239ED}" dt="2025-09-08T12:10:23.681" v="11832" actId="1076"/>
          <ac:spMkLst>
            <pc:docMk/>
            <pc:sldMk cId="103878059" sldId="396"/>
            <ac:spMk id="2" creationId="{4F58E9FC-0699-FEAC-EA2D-A7590C382F38}"/>
          </ac:spMkLst>
        </pc:spChg>
        <pc:spChg chg="mod">
          <ac:chgData name="Hal Keller" userId="8745ee80db1a57db" providerId="LiveId" clId="{AF5A6603-3385-44AE-98AA-DB18431239ED}" dt="2025-08-30T10:31:56.707" v="3262" actId="20577"/>
          <ac:spMkLst>
            <pc:docMk/>
            <pc:sldMk cId="103878059" sldId="396"/>
            <ac:spMk id="45" creationId="{ADDB48EB-13CB-8B10-1B07-BD6A24BE177D}"/>
          </ac:spMkLst>
        </pc:spChg>
        <pc:spChg chg="mod">
          <ac:chgData name="Hal Keller" userId="8745ee80db1a57db" providerId="LiveId" clId="{AF5A6603-3385-44AE-98AA-DB18431239ED}" dt="2025-09-08T12:09:08.909" v="11824" actId="20577"/>
          <ac:spMkLst>
            <pc:docMk/>
            <pc:sldMk cId="103878059" sldId="396"/>
            <ac:spMk id="46" creationId="{8FC2AA0F-E06C-BE64-5C3A-81FAA04AC4F1}"/>
          </ac:spMkLst>
        </pc:spChg>
      </pc:sldChg>
      <pc:sldChg chg="addSp delSp modSp add mod">
        <pc:chgData name="Hal Keller" userId="8745ee80db1a57db" providerId="LiveId" clId="{AF5A6603-3385-44AE-98AA-DB18431239ED}" dt="2025-08-30T11:24:02.730" v="4815" actId="1076"/>
        <pc:sldMkLst>
          <pc:docMk/>
          <pc:sldMk cId="1764165414" sldId="397"/>
        </pc:sldMkLst>
        <pc:spChg chg="mod">
          <ac:chgData name="Hal Keller" userId="8745ee80db1a57db" providerId="LiveId" clId="{AF5A6603-3385-44AE-98AA-DB18431239ED}" dt="2025-08-30T10:40:16.275" v="3877" actId="1076"/>
          <ac:spMkLst>
            <pc:docMk/>
            <pc:sldMk cId="1764165414" sldId="397"/>
            <ac:spMk id="2" creationId="{D163F1B7-2C7C-77D9-641F-0F2B1B05D57D}"/>
          </ac:spMkLst>
        </pc:spChg>
        <pc:spChg chg="mod">
          <ac:chgData name="Hal Keller" userId="8745ee80db1a57db" providerId="LiveId" clId="{AF5A6603-3385-44AE-98AA-DB18431239ED}" dt="2025-08-30T11:24:02.730" v="4815" actId="1076"/>
          <ac:spMkLst>
            <pc:docMk/>
            <pc:sldMk cId="1764165414" sldId="397"/>
            <ac:spMk id="45" creationId="{1376DA64-F7F3-199F-8D90-320EC63F27F0}"/>
          </ac:spMkLst>
        </pc:spChg>
        <pc:graphicFrameChg chg="add mod modGraphic">
          <ac:chgData name="Hal Keller" userId="8745ee80db1a57db" providerId="LiveId" clId="{AF5A6603-3385-44AE-98AA-DB18431239ED}" dt="2025-08-30T11:23:22.288" v="4814" actId="1076"/>
          <ac:graphicFrameMkLst>
            <pc:docMk/>
            <pc:sldMk cId="1764165414" sldId="397"/>
            <ac:graphicFrameMk id="6" creationId="{88C1AB38-AC86-1EDB-6455-4F57EA3CA50C}"/>
          </ac:graphicFrameMkLst>
        </pc:graphicFrameChg>
      </pc:sldChg>
      <pc:sldChg chg="addSp delSp modSp add mod">
        <pc:chgData name="Hal Keller" userId="8745ee80db1a57db" providerId="LiveId" clId="{AF5A6603-3385-44AE-98AA-DB18431239ED}" dt="2025-08-30T11:01:01.390" v="4247" actId="14100"/>
        <pc:sldMkLst>
          <pc:docMk/>
          <pc:sldMk cId="1404240665" sldId="398"/>
        </pc:sldMkLst>
        <pc:spChg chg="mod">
          <ac:chgData name="Hal Keller" userId="8745ee80db1a57db" providerId="LiveId" clId="{AF5A6603-3385-44AE-98AA-DB18431239ED}" dt="2025-08-30T11:00:52.401" v="4244" actId="27636"/>
          <ac:spMkLst>
            <pc:docMk/>
            <pc:sldMk cId="1404240665" sldId="398"/>
            <ac:spMk id="2" creationId="{414D6695-3475-C539-D8CA-75E887E1CA0B}"/>
          </ac:spMkLst>
        </pc:spChg>
        <pc:picChg chg="add mod">
          <ac:chgData name="Hal Keller" userId="8745ee80db1a57db" providerId="LiveId" clId="{AF5A6603-3385-44AE-98AA-DB18431239ED}" dt="2025-08-30T11:01:01.390" v="4247" actId="14100"/>
          <ac:picMkLst>
            <pc:docMk/>
            <pc:sldMk cId="1404240665" sldId="398"/>
            <ac:picMk id="2050" creationId="{FA1A9567-7206-122F-6A19-90676F6B392A}"/>
          </ac:picMkLst>
        </pc:picChg>
      </pc:sldChg>
      <pc:sldChg chg="addSp delSp modSp add mod">
        <pc:chgData name="Hal Keller" userId="8745ee80db1a57db" providerId="LiveId" clId="{AF5A6603-3385-44AE-98AA-DB18431239ED}" dt="2025-08-30T11:20:24.152" v="4791" actId="14100"/>
        <pc:sldMkLst>
          <pc:docMk/>
          <pc:sldMk cId="2306896157" sldId="399"/>
        </pc:sldMkLst>
        <pc:spChg chg="mod">
          <ac:chgData name="Hal Keller" userId="8745ee80db1a57db" providerId="LiveId" clId="{AF5A6603-3385-44AE-98AA-DB18431239ED}" dt="2025-08-30T11:02:19.031" v="4283" actId="255"/>
          <ac:spMkLst>
            <pc:docMk/>
            <pc:sldMk cId="2306896157" sldId="399"/>
            <ac:spMk id="2" creationId="{131ECA3D-197B-836A-84B9-84FBCF5995A3}"/>
          </ac:spMkLst>
        </pc:spChg>
        <pc:picChg chg="add mod">
          <ac:chgData name="Hal Keller" userId="8745ee80db1a57db" providerId="LiveId" clId="{AF5A6603-3385-44AE-98AA-DB18431239ED}" dt="2025-08-30T11:20:24.152" v="4791" actId="14100"/>
          <ac:picMkLst>
            <pc:docMk/>
            <pc:sldMk cId="2306896157" sldId="399"/>
            <ac:picMk id="3074" creationId="{5BE3B50A-4AB0-34E2-9CDC-53677AF9FC80}"/>
          </ac:picMkLst>
        </pc:picChg>
        <pc:picChg chg="add mod">
          <ac:chgData name="Hal Keller" userId="8745ee80db1a57db" providerId="LiveId" clId="{AF5A6603-3385-44AE-98AA-DB18431239ED}" dt="2025-08-30T11:20:20.131" v="4790" actId="14100"/>
          <ac:picMkLst>
            <pc:docMk/>
            <pc:sldMk cId="2306896157" sldId="399"/>
            <ac:picMk id="3076" creationId="{2ECC1328-813E-E468-FB0A-E81FD4D30176}"/>
          </ac:picMkLst>
        </pc:picChg>
        <pc:picChg chg="add mod">
          <ac:chgData name="Hal Keller" userId="8745ee80db1a57db" providerId="LiveId" clId="{AF5A6603-3385-44AE-98AA-DB18431239ED}" dt="2025-08-30T11:19:59.663" v="4787" actId="1076"/>
          <ac:picMkLst>
            <pc:docMk/>
            <pc:sldMk cId="2306896157" sldId="399"/>
            <ac:picMk id="3078" creationId="{68DB03F6-33EC-0743-8372-9794FCD77DCD}"/>
          </ac:picMkLst>
        </pc:picChg>
      </pc:sldChg>
      <pc:sldChg chg="addSp delSp modSp add mod">
        <pc:chgData name="Hal Keller" userId="8745ee80db1a57db" providerId="LiveId" clId="{AF5A6603-3385-44AE-98AA-DB18431239ED}" dt="2025-08-30T11:22:33.733" v="4810" actId="1076"/>
        <pc:sldMkLst>
          <pc:docMk/>
          <pc:sldMk cId="2453045451" sldId="400"/>
        </pc:sldMkLst>
        <pc:spChg chg="mod">
          <ac:chgData name="Hal Keller" userId="8745ee80db1a57db" providerId="LiveId" clId="{AF5A6603-3385-44AE-98AA-DB18431239ED}" dt="2025-08-30T11:01:45.894" v="4280" actId="27636"/>
          <ac:spMkLst>
            <pc:docMk/>
            <pc:sldMk cId="2453045451" sldId="400"/>
            <ac:spMk id="2" creationId="{56F85968-F9C1-F7E7-2D9F-EB2835BC5BE3}"/>
          </ac:spMkLst>
        </pc:spChg>
        <pc:picChg chg="add mod">
          <ac:chgData name="Hal Keller" userId="8745ee80db1a57db" providerId="LiveId" clId="{AF5A6603-3385-44AE-98AA-DB18431239ED}" dt="2025-08-30T11:22:33.733" v="4810" actId="1076"/>
          <ac:picMkLst>
            <pc:docMk/>
            <pc:sldMk cId="2453045451" sldId="400"/>
            <ac:picMk id="4098" creationId="{BADB9837-2856-9E7D-9AB3-0008DFCD93E6}"/>
          </ac:picMkLst>
        </pc:picChg>
        <pc:picChg chg="add mod">
          <ac:chgData name="Hal Keller" userId="8745ee80db1a57db" providerId="LiveId" clId="{AF5A6603-3385-44AE-98AA-DB18431239ED}" dt="2025-08-30T11:22:23.229" v="4807" actId="1076"/>
          <ac:picMkLst>
            <pc:docMk/>
            <pc:sldMk cId="2453045451" sldId="400"/>
            <ac:picMk id="4100" creationId="{150EC75C-59E7-D2C6-AC8B-59186B086B03}"/>
          </ac:picMkLst>
        </pc:picChg>
        <pc:picChg chg="add mod">
          <ac:chgData name="Hal Keller" userId="8745ee80db1a57db" providerId="LiveId" clId="{AF5A6603-3385-44AE-98AA-DB18431239ED}" dt="2025-08-30T11:22:18.008" v="4805" actId="14100"/>
          <ac:picMkLst>
            <pc:docMk/>
            <pc:sldMk cId="2453045451" sldId="400"/>
            <ac:picMk id="4102" creationId="{A1816D83-A48E-369E-8C3A-04E3EFC39393}"/>
          </ac:picMkLst>
        </pc:picChg>
      </pc:sldChg>
      <pc:sldChg chg="addSp delSp modSp add mod">
        <pc:chgData name="Hal Keller" userId="8745ee80db1a57db" providerId="LiveId" clId="{AF5A6603-3385-44AE-98AA-DB18431239ED}" dt="2025-08-30T11:40:07.615" v="5582" actId="14100"/>
        <pc:sldMkLst>
          <pc:docMk/>
          <pc:sldMk cId="3983114592" sldId="401"/>
        </pc:sldMkLst>
        <pc:spChg chg="mod">
          <ac:chgData name="Hal Keller" userId="8745ee80db1a57db" providerId="LiveId" clId="{AF5A6603-3385-44AE-98AA-DB18431239ED}" dt="2025-08-30T11:04:22.237" v="4301" actId="20577"/>
          <ac:spMkLst>
            <pc:docMk/>
            <pc:sldMk cId="3983114592" sldId="401"/>
            <ac:spMk id="2" creationId="{F3FA36FD-F995-C040-C919-6760FAA2FB61}"/>
          </ac:spMkLst>
        </pc:spChg>
        <pc:spChg chg="mod">
          <ac:chgData name="Hal Keller" userId="8745ee80db1a57db" providerId="LiveId" clId="{AF5A6603-3385-44AE-98AA-DB18431239ED}" dt="2025-08-30T11:40:07.615" v="5582" actId="14100"/>
          <ac:spMkLst>
            <pc:docMk/>
            <pc:sldMk cId="3983114592" sldId="401"/>
            <ac:spMk id="4" creationId="{F20CA30D-121E-0ED7-FC59-B5A457900FDB}"/>
          </ac:spMkLst>
        </pc:spChg>
        <pc:picChg chg="add mod">
          <ac:chgData name="Hal Keller" userId="8745ee80db1a57db" providerId="LiveId" clId="{AF5A6603-3385-44AE-98AA-DB18431239ED}" dt="2025-08-30T11:09:09.504" v="4318" actId="1076"/>
          <ac:picMkLst>
            <pc:docMk/>
            <pc:sldMk cId="3983114592" sldId="401"/>
            <ac:picMk id="5122" creationId="{02051136-FABF-2355-4AB6-23E3D44F750F}"/>
          </ac:picMkLst>
        </pc:picChg>
        <pc:picChg chg="add mod">
          <ac:chgData name="Hal Keller" userId="8745ee80db1a57db" providerId="LiveId" clId="{AF5A6603-3385-44AE-98AA-DB18431239ED}" dt="2025-08-30T11:16:35.915" v="4731" actId="1076"/>
          <ac:picMkLst>
            <pc:docMk/>
            <pc:sldMk cId="3983114592" sldId="401"/>
            <ac:picMk id="5124" creationId="{E7BEB30C-F9A7-E4E0-19C8-C9750179A101}"/>
          </ac:picMkLst>
        </pc:picChg>
      </pc:sldChg>
      <pc:sldChg chg="modSp add mod ord">
        <pc:chgData name="Hal Keller" userId="8745ee80db1a57db" providerId="LiveId" clId="{AF5A6603-3385-44AE-98AA-DB18431239ED}" dt="2025-09-08T12:12:01.189" v="11841" actId="20577"/>
        <pc:sldMkLst>
          <pc:docMk/>
          <pc:sldMk cId="1446888421" sldId="402"/>
        </pc:sldMkLst>
        <pc:spChg chg="mod">
          <ac:chgData name="Hal Keller" userId="8745ee80db1a57db" providerId="LiveId" clId="{AF5A6603-3385-44AE-98AA-DB18431239ED}" dt="2025-08-30T11:25:12.487" v="4862" actId="1076"/>
          <ac:spMkLst>
            <pc:docMk/>
            <pc:sldMk cId="1446888421" sldId="402"/>
            <ac:spMk id="2" creationId="{4BDE3662-9FDB-9B96-7EAA-A89B449B6409}"/>
          </ac:spMkLst>
        </pc:spChg>
        <pc:spChg chg="mod">
          <ac:chgData name="Hal Keller" userId="8745ee80db1a57db" providerId="LiveId" clId="{AF5A6603-3385-44AE-98AA-DB18431239ED}" dt="2025-08-30T11:44:52.173" v="5864" actId="1076"/>
          <ac:spMkLst>
            <pc:docMk/>
            <pc:sldMk cId="1446888421" sldId="402"/>
            <ac:spMk id="45" creationId="{6F8074E2-9FD0-C7AF-80AE-ABE15127BC54}"/>
          </ac:spMkLst>
        </pc:spChg>
        <pc:spChg chg="mod">
          <ac:chgData name="Hal Keller" userId="8745ee80db1a57db" providerId="LiveId" clId="{AF5A6603-3385-44AE-98AA-DB18431239ED}" dt="2025-09-08T12:12:01.189" v="11841" actId="20577"/>
          <ac:spMkLst>
            <pc:docMk/>
            <pc:sldMk cId="1446888421" sldId="402"/>
            <ac:spMk id="46" creationId="{A0C890A5-A2FC-94DD-32F3-4113019AF769}"/>
          </ac:spMkLst>
        </pc:spChg>
      </pc:sldChg>
      <pc:sldChg chg="modSp add mod">
        <pc:chgData name="Hal Keller" userId="8745ee80db1a57db" providerId="LiveId" clId="{AF5A6603-3385-44AE-98AA-DB18431239ED}" dt="2025-08-31T13:25:18.069" v="6768" actId="403"/>
        <pc:sldMkLst>
          <pc:docMk/>
          <pc:sldMk cId="1995096869" sldId="403"/>
        </pc:sldMkLst>
        <pc:spChg chg="mod">
          <ac:chgData name="Hal Keller" userId="8745ee80db1a57db" providerId="LiveId" clId="{AF5A6603-3385-44AE-98AA-DB18431239ED}" dt="2025-08-30T11:56:50.016" v="6634" actId="1076"/>
          <ac:spMkLst>
            <pc:docMk/>
            <pc:sldMk cId="1995096869" sldId="403"/>
            <ac:spMk id="45" creationId="{2121E3DD-D20C-A027-6928-8D59F9912A3B}"/>
          </ac:spMkLst>
        </pc:spChg>
        <pc:spChg chg="mod">
          <ac:chgData name="Hal Keller" userId="8745ee80db1a57db" providerId="LiveId" clId="{AF5A6603-3385-44AE-98AA-DB18431239ED}" dt="2025-08-31T13:25:18.069" v="6768" actId="403"/>
          <ac:spMkLst>
            <pc:docMk/>
            <pc:sldMk cId="1995096869" sldId="403"/>
            <ac:spMk id="46" creationId="{E6CB5223-F5AB-9368-6711-09EF5EE9A2CB}"/>
          </ac:spMkLst>
        </pc:spChg>
      </pc:sldChg>
      <pc:sldChg chg="modSp add mod">
        <pc:chgData name="Hal Keller" userId="8745ee80db1a57db" providerId="LiveId" clId="{AF5A6603-3385-44AE-98AA-DB18431239ED}" dt="2025-09-03T00:30:14.775" v="10108" actId="33524"/>
        <pc:sldMkLst>
          <pc:docMk/>
          <pc:sldMk cId="569816455" sldId="404"/>
        </pc:sldMkLst>
        <pc:spChg chg="mod">
          <ac:chgData name="Hal Keller" userId="8745ee80db1a57db" providerId="LiveId" clId="{AF5A6603-3385-44AE-98AA-DB18431239ED}" dt="2025-09-01T10:07:43.998" v="6780" actId="20577"/>
          <ac:spMkLst>
            <pc:docMk/>
            <pc:sldMk cId="569816455" sldId="404"/>
            <ac:spMk id="45" creationId="{493857DE-946A-2DDC-53BA-9D8B0DD4500A}"/>
          </ac:spMkLst>
        </pc:spChg>
        <pc:spChg chg="mod">
          <ac:chgData name="Hal Keller" userId="8745ee80db1a57db" providerId="LiveId" clId="{AF5A6603-3385-44AE-98AA-DB18431239ED}" dt="2025-09-03T00:30:14.775" v="10108" actId="33524"/>
          <ac:spMkLst>
            <pc:docMk/>
            <pc:sldMk cId="569816455" sldId="404"/>
            <ac:spMk id="46" creationId="{5A7D46A9-03FE-D485-464C-0A934ED71047}"/>
          </ac:spMkLst>
        </pc:spChg>
      </pc:sldChg>
      <pc:sldChg chg="modSp add mod">
        <pc:chgData name="Hal Keller" userId="8745ee80db1a57db" providerId="LiveId" clId="{AF5A6603-3385-44AE-98AA-DB18431239ED}" dt="2025-09-01T11:09:53.886" v="9452" actId="115"/>
        <pc:sldMkLst>
          <pc:docMk/>
          <pc:sldMk cId="1668640503" sldId="405"/>
        </pc:sldMkLst>
        <pc:spChg chg="mod">
          <ac:chgData name="Hal Keller" userId="8745ee80db1a57db" providerId="LiveId" clId="{AF5A6603-3385-44AE-98AA-DB18431239ED}" dt="2025-09-01T10:34:24.590" v="7659" actId="20577"/>
          <ac:spMkLst>
            <pc:docMk/>
            <pc:sldMk cId="1668640503" sldId="405"/>
            <ac:spMk id="45" creationId="{458294FA-9E24-9602-7638-2808407BD019}"/>
          </ac:spMkLst>
        </pc:spChg>
        <pc:spChg chg="mod">
          <ac:chgData name="Hal Keller" userId="8745ee80db1a57db" providerId="LiveId" clId="{AF5A6603-3385-44AE-98AA-DB18431239ED}" dt="2025-09-01T11:09:53.886" v="9452" actId="115"/>
          <ac:spMkLst>
            <pc:docMk/>
            <pc:sldMk cId="1668640503" sldId="405"/>
            <ac:spMk id="46" creationId="{055DAE74-D6D6-0079-3B58-B126D318CE9D}"/>
          </ac:spMkLst>
        </pc:spChg>
      </pc:sldChg>
      <pc:sldChg chg="addSp delSp modSp add mod">
        <pc:chgData name="Hal Keller" userId="8745ee80db1a57db" providerId="LiveId" clId="{AF5A6603-3385-44AE-98AA-DB18431239ED}" dt="2025-09-08T12:13:42.985" v="11844" actId="20577"/>
        <pc:sldMkLst>
          <pc:docMk/>
          <pc:sldMk cId="3354842245" sldId="406"/>
        </pc:sldMkLst>
        <pc:spChg chg="mod">
          <ac:chgData name="Hal Keller" userId="8745ee80db1a57db" providerId="LiveId" clId="{AF5A6603-3385-44AE-98AA-DB18431239ED}" dt="2025-09-01T10:52:37.910" v="8610" actId="20577"/>
          <ac:spMkLst>
            <pc:docMk/>
            <pc:sldMk cId="3354842245" sldId="406"/>
            <ac:spMk id="2" creationId="{AADD480A-BC3A-CDA8-F959-19A792974212}"/>
          </ac:spMkLst>
        </pc:spChg>
        <pc:spChg chg="mod">
          <ac:chgData name="Hal Keller" userId="8745ee80db1a57db" providerId="LiveId" clId="{AF5A6603-3385-44AE-98AA-DB18431239ED}" dt="2025-09-08T12:13:42.985" v="11844" actId="20577"/>
          <ac:spMkLst>
            <pc:docMk/>
            <pc:sldMk cId="3354842245" sldId="406"/>
            <ac:spMk id="46" creationId="{AE21FD95-97D7-BFDF-BDA8-FE27C6DF1527}"/>
          </ac:spMkLst>
        </pc:spChg>
      </pc:sldChg>
      <pc:sldChg chg="modSp add mod">
        <pc:chgData name="Hal Keller" userId="8745ee80db1a57db" providerId="LiveId" clId="{AF5A6603-3385-44AE-98AA-DB18431239ED}" dt="2025-09-01T11:11:09.066" v="9539" actId="20577"/>
        <pc:sldMkLst>
          <pc:docMk/>
          <pc:sldMk cId="1873378142" sldId="407"/>
        </pc:sldMkLst>
        <pc:spChg chg="mod">
          <ac:chgData name="Hal Keller" userId="8745ee80db1a57db" providerId="LiveId" clId="{AF5A6603-3385-44AE-98AA-DB18431239ED}" dt="2025-09-01T10:59:13.330" v="8866" actId="20577"/>
          <ac:spMkLst>
            <pc:docMk/>
            <pc:sldMk cId="1873378142" sldId="407"/>
            <ac:spMk id="2" creationId="{E7AB8002-1A50-6154-6BA3-32FE0BFB2387}"/>
          </ac:spMkLst>
        </pc:spChg>
        <pc:spChg chg="mod">
          <ac:chgData name="Hal Keller" userId="8745ee80db1a57db" providerId="LiveId" clId="{AF5A6603-3385-44AE-98AA-DB18431239ED}" dt="2025-09-01T11:11:09.066" v="9539" actId="20577"/>
          <ac:spMkLst>
            <pc:docMk/>
            <pc:sldMk cId="1873378142" sldId="407"/>
            <ac:spMk id="46" creationId="{CEF22389-C946-2067-45FC-92F15DC6386C}"/>
          </ac:spMkLst>
        </pc:spChg>
      </pc:sldChg>
      <pc:sldChg chg="add del">
        <pc:chgData name="Hal Keller" userId="8745ee80db1a57db" providerId="LiveId" clId="{AF5A6603-3385-44AE-98AA-DB18431239ED}" dt="2025-09-01T11:12:22.049" v="9541" actId="47"/>
        <pc:sldMkLst>
          <pc:docMk/>
          <pc:sldMk cId="1482845254" sldId="408"/>
        </pc:sldMkLst>
      </pc:sldChg>
      <pc:sldChg chg="modSp add mod ord">
        <pc:chgData name="Hal Keller" userId="8745ee80db1a57db" providerId="LiveId" clId="{AF5A6603-3385-44AE-98AA-DB18431239ED}" dt="2025-09-08T12:04:59.257" v="11811" actId="14100"/>
        <pc:sldMkLst>
          <pc:docMk/>
          <pc:sldMk cId="1755665510" sldId="408"/>
        </pc:sldMkLst>
        <pc:spChg chg="mod">
          <ac:chgData name="Hal Keller" userId="8745ee80db1a57db" providerId="LiveId" clId="{AF5A6603-3385-44AE-98AA-DB18431239ED}" dt="2025-09-03T00:29:40.802" v="10104" actId="20577"/>
          <ac:spMkLst>
            <pc:docMk/>
            <pc:sldMk cId="1755665510" sldId="408"/>
            <ac:spMk id="45" creationId="{F56BBD9A-340A-1D8A-6C01-8546FEA021F8}"/>
          </ac:spMkLst>
        </pc:spChg>
        <pc:spChg chg="mod">
          <ac:chgData name="Hal Keller" userId="8745ee80db1a57db" providerId="LiveId" clId="{AF5A6603-3385-44AE-98AA-DB18431239ED}" dt="2025-09-08T12:04:59.257" v="11811" actId="14100"/>
          <ac:spMkLst>
            <pc:docMk/>
            <pc:sldMk cId="1755665510" sldId="408"/>
            <ac:spMk id="46" creationId="{797B9404-DEE2-37A2-B74B-A841328834C1}"/>
          </ac:spMkLst>
        </pc:spChg>
      </pc:sldChg>
      <pc:sldChg chg="modSp add mod">
        <pc:chgData name="Hal Keller" userId="8745ee80db1a57db" providerId="LiveId" clId="{AF5A6603-3385-44AE-98AA-DB18431239ED}" dt="2025-09-08T11:16:11.775" v="10492" actId="1076"/>
        <pc:sldMkLst>
          <pc:docMk/>
          <pc:sldMk cId="2274196017" sldId="409"/>
        </pc:sldMkLst>
        <pc:spChg chg="mod">
          <ac:chgData name="Hal Keller" userId="8745ee80db1a57db" providerId="LiveId" clId="{AF5A6603-3385-44AE-98AA-DB18431239ED}" dt="2025-09-08T11:09:53.513" v="10187" actId="20577"/>
          <ac:spMkLst>
            <pc:docMk/>
            <pc:sldMk cId="2274196017" sldId="409"/>
            <ac:spMk id="2" creationId="{66E46BC5-C420-E325-8B8D-B04239A850C2}"/>
          </ac:spMkLst>
        </pc:spChg>
        <pc:spChg chg="mod">
          <ac:chgData name="Hal Keller" userId="8745ee80db1a57db" providerId="LiveId" clId="{AF5A6603-3385-44AE-98AA-DB18431239ED}" dt="2025-09-08T11:16:11.775" v="10492" actId="1076"/>
          <ac:spMkLst>
            <pc:docMk/>
            <pc:sldMk cId="2274196017" sldId="409"/>
            <ac:spMk id="46" creationId="{25323C97-44D8-AD07-BF5C-1C2F20DE4465}"/>
          </ac:spMkLst>
        </pc:spChg>
      </pc:sldChg>
      <pc:sldChg chg="addSp delSp modSp add mod">
        <pc:chgData name="Hal Keller" userId="8745ee80db1a57db" providerId="LiveId" clId="{AF5A6603-3385-44AE-98AA-DB18431239ED}" dt="2025-09-08T11:21:02.985" v="10731" actId="20577"/>
        <pc:sldMkLst>
          <pc:docMk/>
          <pc:sldMk cId="1995347289" sldId="410"/>
        </pc:sldMkLst>
        <pc:spChg chg="add del mod">
          <ac:chgData name="Hal Keller" userId="8745ee80db1a57db" providerId="LiveId" clId="{AF5A6603-3385-44AE-98AA-DB18431239ED}" dt="2025-09-08T11:16:44.804" v="10498" actId="478"/>
          <ac:spMkLst>
            <pc:docMk/>
            <pc:sldMk cId="1995347289" sldId="410"/>
            <ac:spMk id="4" creationId="{9ACE039F-F383-A5E2-9980-57AC9EEF087F}"/>
          </ac:spMkLst>
        </pc:spChg>
        <pc:spChg chg="del">
          <ac:chgData name="Hal Keller" userId="8745ee80db1a57db" providerId="LiveId" clId="{AF5A6603-3385-44AE-98AA-DB18431239ED}" dt="2025-09-08T11:16:35.752" v="10496" actId="478"/>
          <ac:spMkLst>
            <pc:docMk/>
            <pc:sldMk cId="1995347289" sldId="410"/>
            <ac:spMk id="45" creationId="{156C620A-F86B-EEEA-A9A0-9B32D3BADFAD}"/>
          </ac:spMkLst>
        </pc:spChg>
        <pc:spChg chg="mod">
          <ac:chgData name="Hal Keller" userId="8745ee80db1a57db" providerId="LiveId" clId="{AF5A6603-3385-44AE-98AA-DB18431239ED}" dt="2025-09-08T11:21:02.985" v="10731" actId="20577"/>
          <ac:spMkLst>
            <pc:docMk/>
            <pc:sldMk cId="1995347289" sldId="410"/>
            <ac:spMk id="46" creationId="{1F29E660-FF0D-84CF-F061-02A2F2F3B121}"/>
          </ac:spMkLst>
        </pc:spChg>
      </pc:sldChg>
      <pc:sldChg chg="modSp add mod">
        <pc:chgData name="Hal Keller" userId="8745ee80db1a57db" providerId="LiveId" clId="{AF5A6603-3385-44AE-98AA-DB18431239ED}" dt="2025-09-08T11:49:32.475" v="11200" actId="14100"/>
        <pc:sldMkLst>
          <pc:docMk/>
          <pc:sldMk cId="1378305782" sldId="411"/>
        </pc:sldMkLst>
        <pc:spChg chg="mod">
          <ac:chgData name="Hal Keller" userId="8745ee80db1a57db" providerId="LiveId" clId="{AF5A6603-3385-44AE-98AA-DB18431239ED}" dt="2025-09-08T11:49:32.475" v="11200" actId="14100"/>
          <ac:spMkLst>
            <pc:docMk/>
            <pc:sldMk cId="1378305782" sldId="411"/>
            <ac:spMk id="46" creationId="{50702A23-4482-C9EF-EE04-DD29DC2D96B0}"/>
          </ac:spMkLst>
        </pc:spChg>
      </pc:sldChg>
      <pc:sldChg chg="modSp add mod">
        <pc:chgData name="Hal Keller" userId="8745ee80db1a57db" providerId="LiveId" clId="{AF5A6603-3385-44AE-98AA-DB18431239ED}" dt="2025-09-08T12:14:52.132" v="11884" actId="20577"/>
        <pc:sldMkLst>
          <pc:docMk/>
          <pc:sldMk cId="3651768" sldId="412"/>
        </pc:sldMkLst>
        <pc:spChg chg="mod">
          <ac:chgData name="Hal Keller" userId="8745ee80db1a57db" providerId="LiveId" clId="{AF5A6603-3385-44AE-98AA-DB18431239ED}" dt="2025-09-08T12:14:52.132" v="11884" actId="20577"/>
          <ac:spMkLst>
            <pc:docMk/>
            <pc:sldMk cId="3651768" sldId="412"/>
            <ac:spMk id="46" creationId="{8A21D82D-9442-85C8-C4E8-EE82820C254B}"/>
          </ac:spMkLst>
        </pc:spChg>
      </pc:sldChg>
      <pc:sldMasterChg chg="modSldLayout">
        <pc:chgData name="Hal Keller" userId="8745ee80db1a57db" providerId="LiveId" clId="{AF5A6603-3385-44AE-98AA-DB18431239ED}" dt="2025-08-30T09:58:17.785" v="1896" actId="1076"/>
        <pc:sldMasterMkLst>
          <pc:docMk/>
          <pc:sldMasterMk cId="3515892240" sldId="2147483658"/>
        </pc:sldMasterMkLst>
        <pc:sldLayoutChg chg="addSp delSp modSp mod">
          <pc:chgData name="Hal Keller" userId="8745ee80db1a57db" providerId="LiveId" clId="{AF5A6603-3385-44AE-98AA-DB18431239ED}" dt="2025-08-30T09:58:17.785" v="1896" actId="1076"/>
          <pc:sldLayoutMkLst>
            <pc:docMk/>
            <pc:sldMasterMk cId="3515892240" sldId="2147483658"/>
            <pc:sldLayoutMk cId="306013587" sldId="2147483692"/>
          </pc:sldLayoutMkLst>
          <pc:spChg chg="mod">
            <ac:chgData name="Hal Keller" userId="8745ee80db1a57db" providerId="LiveId" clId="{AF5A6603-3385-44AE-98AA-DB18431239ED}" dt="2025-08-30T09:58:13.950" v="1895" actId="1076"/>
            <ac:spMkLst>
              <pc:docMk/>
              <pc:sldMasterMk cId="3515892240" sldId="2147483658"/>
              <pc:sldLayoutMk cId="306013587" sldId="2147483692"/>
              <ac:spMk id="32" creationId="{467E05B6-B7CB-1E4F-96BA-4B8CFE8B63D9}"/>
            </ac:spMkLst>
          </pc:spChg>
          <pc:picChg chg="add mod">
            <ac:chgData name="Hal Keller" userId="8745ee80db1a57db" providerId="LiveId" clId="{AF5A6603-3385-44AE-98AA-DB18431239ED}" dt="2025-08-28T11:20:51.829" v="1357" actId="1076"/>
            <ac:picMkLst>
              <pc:docMk/>
              <pc:sldMasterMk cId="3515892240" sldId="2147483658"/>
              <pc:sldLayoutMk cId="306013587" sldId="2147483692"/>
              <ac:picMk id="2" creationId="{27B50C7E-A95F-5BA1-C08B-3F6BB3AC760D}"/>
            </ac:picMkLst>
          </pc:picChg>
          <pc:cxnChg chg="mod">
            <ac:chgData name="Hal Keller" userId="8745ee80db1a57db" providerId="LiveId" clId="{AF5A6603-3385-44AE-98AA-DB18431239ED}" dt="2025-08-30T09:58:17.785" v="1896" actId="1076"/>
            <ac:cxnSpMkLst>
              <pc:docMk/>
              <pc:sldMasterMk cId="3515892240" sldId="2147483658"/>
              <pc:sldLayoutMk cId="306013587" sldId="2147483692"/>
              <ac:cxnSpMk id="33" creationId="{51DEB652-BD6A-BD41-B85E-704D2C41A1C4}"/>
            </ac:cxnSpMkLst>
          </pc:cxn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95B66E5-15AA-4745-8A67-3CE257BEE3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844A45-21B3-834A-A491-E4E4B9DC117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039FDB-18A0-074D-8BA3-A4C3DE896AF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6D13E5-4CEC-3A4A-8E5D-AFCEE7512EEC}" type="slidenum"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32284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E7A52F-9D89-7442-A8E9-48D1527B5F6B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9C7E07-3C67-C64C-8DA0-0404F630397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2528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5291" y="2116183"/>
            <a:ext cx="4118678" cy="1514019"/>
          </a:xfrm>
          <a:prstGeom prst="rect">
            <a:avLst/>
          </a:prstGeom>
        </p:spPr>
        <p:txBody>
          <a:bodyPr lIns="0" tIns="0" rIns="0" bIns="0" anchor="b">
            <a:noAutofit/>
          </a:bodyPr>
          <a:lstStyle>
            <a:lvl1pPr algn="l">
              <a:defRPr sz="4500" b="1" i="0" spc="75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26C18C3-ED25-DD4B-BA72-24932D54DE37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1" y="758752"/>
            <a:ext cx="4574436" cy="6099248"/>
            <a:chOff x="0" y="12289"/>
            <a:chExt cx="3550" cy="3551"/>
          </a:xfrm>
        </p:grpSpPr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C07CC263-2515-F147-8CC5-F8E9FF9FA8E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43B40037-7481-524B-8685-404D96569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7B759713-8408-EE47-9394-3DA6F5E4B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</p:grpSp>
      <p:sp>
        <p:nvSpPr>
          <p:cNvPr id="18" name="Text Placeholder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75291" y="4549554"/>
            <a:ext cx="4118678" cy="953337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350" b="0" i="0">
                <a:solidFill>
                  <a:schemeClr val="tx2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69706A2-3726-FE4E-B923-E75D48597816}"/>
              </a:ext>
            </a:extLst>
          </p:cNvPr>
          <p:cNvCxnSpPr>
            <a:cxnSpLocks/>
          </p:cNvCxnSpPr>
          <p:nvPr userDrawn="1"/>
        </p:nvCxnSpPr>
        <p:spPr>
          <a:xfrm>
            <a:off x="4775291" y="4252111"/>
            <a:ext cx="4118678" cy="0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7108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806C6F65-35CD-D64B-992A-0C1C1E00384D}"/>
              </a:ext>
            </a:extLst>
          </p:cNvPr>
          <p:cNvGrpSpPr/>
          <p:nvPr userDrawn="1"/>
        </p:nvGrpSpPr>
        <p:grpSpPr>
          <a:xfrm>
            <a:off x="4772025" y="0"/>
            <a:ext cx="4371974" cy="3235602"/>
            <a:chOff x="5612972" y="1"/>
            <a:chExt cx="6615961" cy="3672246"/>
          </a:xfrm>
        </p:grpSpPr>
        <p:sp>
          <p:nvSpPr>
            <p:cNvPr id="7" name="AutoShape 24">
              <a:extLst>
                <a:ext uri="{FF2B5EF4-FFF2-40B4-BE49-F238E27FC236}">
                  <a16:creationId xmlns:a16="http://schemas.microsoft.com/office/drawing/2014/main" id="{CFD467E2-FF13-7E4F-BEF9-EA1A17665B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CA85A327-3157-B442-993A-6900F71249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9A459CB4-74AF-0544-AB1E-7CC6D10F84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95A20BFD-9142-D64A-A78A-61B75FCA0D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B80736DF-C890-DB47-AEAA-D3D92505E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39F93F26-ED5C-E74E-BFBD-E3054DC1B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018" y="879064"/>
            <a:ext cx="3706108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3300" b="1" i="0" spc="38" baseline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F0FD074-81E2-0D4E-8446-C5B415B238A0}"/>
              </a:ext>
            </a:extLst>
          </p:cNvPr>
          <p:cNvCxnSpPr>
            <a:cxnSpLocks/>
          </p:cNvCxnSpPr>
          <p:nvPr userDrawn="1"/>
        </p:nvCxnSpPr>
        <p:spPr>
          <a:xfrm>
            <a:off x="714375" y="1934655"/>
            <a:ext cx="16002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 Placeholder 29">
            <a:extLst>
              <a:ext uri="{FF2B5EF4-FFF2-40B4-BE49-F238E27FC236}">
                <a16:creationId xmlns:a16="http://schemas.microsoft.com/office/drawing/2014/main" id="{58AAB058-5FFC-9E4E-AD2E-FB1B4EE5102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14375" y="2818296"/>
            <a:ext cx="1600200" cy="36933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29">
            <a:extLst>
              <a:ext uri="{FF2B5EF4-FFF2-40B4-BE49-F238E27FC236}">
                <a16:creationId xmlns:a16="http://schemas.microsoft.com/office/drawing/2014/main" id="{18ABDA74-C3EC-274D-BE87-AC5B825A2A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14375" y="2209801"/>
            <a:ext cx="1600200" cy="205837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1350" b="0" i="0">
                <a:solidFill>
                  <a:schemeClr val="tx2"/>
                </a:solidFill>
                <a:latin typeface="+mj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3DDE02E-BC75-2645-8725-CA2CFD327A3C}"/>
              </a:ext>
            </a:extLst>
          </p:cNvPr>
          <p:cNvCxnSpPr>
            <a:cxnSpLocks/>
          </p:cNvCxnSpPr>
          <p:nvPr userDrawn="1"/>
        </p:nvCxnSpPr>
        <p:spPr>
          <a:xfrm>
            <a:off x="2747282" y="1939108"/>
            <a:ext cx="16002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 Placeholder 29">
            <a:extLst>
              <a:ext uri="{FF2B5EF4-FFF2-40B4-BE49-F238E27FC236}">
                <a16:creationId xmlns:a16="http://schemas.microsoft.com/office/drawing/2014/main" id="{3ABA9FD1-9B74-F14F-81EF-7B3407196B0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747282" y="2818296"/>
            <a:ext cx="1596118" cy="36933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29">
            <a:extLst>
              <a:ext uri="{FF2B5EF4-FFF2-40B4-BE49-F238E27FC236}">
                <a16:creationId xmlns:a16="http://schemas.microsoft.com/office/drawing/2014/main" id="{0E9E9D03-0186-5B4C-A73F-95ADCD08A44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747282" y="2209801"/>
            <a:ext cx="1596118" cy="205837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1350" b="0" i="0">
                <a:solidFill>
                  <a:schemeClr val="tx2"/>
                </a:solidFill>
                <a:latin typeface="+mj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01EE6FD-FABB-AD48-92DA-19805B502918}"/>
              </a:ext>
            </a:extLst>
          </p:cNvPr>
          <p:cNvCxnSpPr>
            <a:cxnSpLocks/>
          </p:cNvCxnSpPr>
          <p:nvPr userDrawn="1"/>
        </p:nvCxnSpPr>
        <p:spPr>
          <a:xfrm>
            <a:off x="714375" y="4248119"/>
            <a:ext cx="16002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 Placeholder 29">
            <a:extLst>
              <a:ext uri="{FF2B5EF4-FFF2-40B4-BE49-F238E27FC236}">
                <a16:creationId xmlns:a16="http://schemas.microsoft.com/office/drawing/2014/main" id="{F953BCFF-5CB8-784F-ACC1-A14670E6219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14375" y="5131299"/>
            <a:ext cx="1600200" cy="36933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29">
            <a:extLst>
              <a:ext uri="{FF2B5EF4-FFF2-40B4-BE49-F238E27FC236}">
                <a16:creationId xmlns:a16="http://schemas.microsoft.com/office/drawing/2014/main" id="{97DCC038-CDD3-1D48-B8BA-2617616935C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14375" y="4522804"/>
            <a:ext cx="1600200" cy="205837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1350" b="0" i="0">
                <a:solidFill>
                  <a:schemeClr val="tx2"/>
                </a:solidFill>
                <a:latin typeface="+mj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3BB36CC-7349-334D-A028-58D01025E726}"/>
              </a:ext>
            </a:extLst>
          </p:cNvPr>
          <p:cNvCxnSpPr>
            <a:cxnSpLocks/>
          </p:cNvCxnSpPr>
          <p:nvPr userDrawn="1"/>
        </p:nvCxnSpPr>
        <p:spPr>
          <a:xfrm>
            <a:off x="2747282" y="4252111"/>
            <a:ext cx="16002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 Placeholder 29">
            <a:extLst>
              <a:ext uri="{FF2B5EF4-FFF2-40B4-BE49-F238E27FC236}">
                <a16:creationId xmlns:a16="http://schemas.microsoft.com/office/drawing/2014/main" id="{C20DFC6E-CE65-E94B-921D-38F386E173F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747282" y="5131299"/>
            <a:ext cx="1596118" cy="36933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29">
            <a:extLst>
              <a:ext uri="{FF2B5EF4-FFF2-40B4-BE49-F238E27FC236}">
                <a16:creationId xmlns:a16="http://schemas.microsoft.com/office/drawing/2014/main" id="{773FBF72-A3D8-2F4E-BAD2-2755F0BE4A4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747282" y="4522804"/>
            <a:ext cx="1596118" cy="205837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1350" b="0" i="0">
                <a:solidFill>
                  <a:schemeClr val="tx2"/>
                </a:solidFill>
                <a:latin typeface="+mj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402C0D4-D9C4-F547-B996-38177302A3DC}"/>
              </a:ext>
            </a:extLst>
          </p:cNvPr>
          <p:cNvCxnSpPr>
            <a:cxnSpLocks/>
          </p:cNvCxnSpPr>
          <p:nvPr userDrawn="1"/>
        </p:nvCxnSpPr>
        <p:spPr>
          <a:xfrm>
            <a:off x="4775291" y="4252111"/>
            <a:ext cx="16002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 Placeholder 29">
            <a:extLst>
              <a:ext uri="{FF2B5EF4-FFF2-40B4-BE49-F238E27FC236}">
                <a16:creationId xmlns:a16="http://schemas.microsoft.com/office/drawing/2014/main" id="{9B18A1DC-4A61-514B-9F70-1DCC893EBB1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775291" y="5131299"/>
            <a:ext cx="1596934" cy="36933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29">
            <a:extLst>
              <a:ext uri="{FF2B5EF4-FFF2-40B4-BE49-F238E27FC236}">
                <a16:creationId xmlns:a16="http://schemas.microsoft.com/office/drawing/2014/main" id="{DD138509-2AA1-D540-90D6-28847495661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775291" y="4522804"/>
            <a:ext cx="1596934" cy="205837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1350" b="0" i="0">
                <a:solidFill>
                  <a:schemeClr val="tx2"/>
                </a:solidFill>
                <a:latin typeface="+mj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A6A117-A0E8-43E1-9120-CE3B8B97667F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5AF680-56A8-1110-CF88-945B6BA3591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283" y="6112884"/>
            <a:ext cx="2507307" cy="43867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575E428-4B35-8499-0075-E823DD41A272}"/>
              </a:ext>
            </a:extLst>
          </p:cNvPr>
          <p:cNvCxnSpPr>
            <a:cxnSpLocks/>
          </p:cNvCxnSpPr>
          <p:nvPr userDrawn="1"/>
        </p:nvCxnSpPr>
        <p:spPr>
          <a:xfrm>
            <a:off x="6829427" y="4216158"/>
            <a:ext cx="16002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 Placeholder 29">
            <a:extLst>
              <a:ext uri="{FF2B5EF4-FFF2-40B4-BE49-F238E27FC236}">
                <a16:creationId xmlns:a16="http://schemas.microsoft.com/office/drawing/2014/main" id="{17AC1D45-B421-3E70-E626-3F3BA9C8E5CA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829427" y="5095346"/>
            <a:ext cx="1596934" cy="36933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BFC43E1D-8396-F999-0CAB-93BD9449BE0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829427" y="4486851"/>
            <a:ext cx="1596934" cy="205837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1350" b="0" i="0">
                <a:solidFill>
                  <a:schemeClr val="tx2"/>
                </a:solidFill>
                <a:latin typeface="+mj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306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1">
            <a:extLst>
              <a:ext uri="{FF2B5EF4-FFF2-40B4-BE49-F238E27FC236}">
                <a16:creationId xmlns:a16="http://schemas.microsoft.com/office/drawing/2014/main" id="{467E05B6-B7CB-1E4F-96BA-4B8CFE8B6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5831" y="467438"/>
            <a:ext cx="3706108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3300" b="1" i="0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51DEB652-BD6A-BD41-B85E-704D2C41A1C4}"/>
              </a:ext>
            </a:extLst>
          </p:cNvPr>
          <p:cNvCxnSpPr>
            <a:cxnSpLocks/>
          </p:cNvCxnSpPr>
          <p:nvPr userDrawn="1"/>
        </p:nvCxnSpPr>
        <p:spPr>
          <a:xfrm>
            <a:off x="605831" y="1279295"/>
            <a:ext cx="16002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A8C895-11B9-EA40-B0F8-0F4FE988151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4375" y="2656904"/>
            <a:ext cx="3629025" cy="574318"/>
          </a:xfrm>
        </p:spPr>
        <p:txBody>
          <a:bodyPr>
            <a:noAutofit/>
          </a:bodyPr>
          <a:lstStyle>
            <a:lvl1pPr marL="0" indent="0">
              <a:buNone/>
              <a:defRPr sz="120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47A1EE0-4011-3749-B01C-FC489EEDF880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6652530" y="0"/>
            <a:ext cx="2493906" cy="3325208"/>
            <a:chOff x="0" y="12289"/>
            <a:chExt cx="3550" cy="3551"/>
          </a:xfrm>
        </p:grpSpPr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17EED68A-6660-2643-BBFB-B6AB92A7C227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BECF9FB8-F6C7-C54D-99F4-11FDF26D7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46C7C62D-7D3B-934C-AFF9-0F10E727B4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85D552-3AFC-4D21-A944-9D41E128A96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14375" y="2286001"/>
            <a:ext cx="3629025" cy="315915"/>
          </a:xfrm>
        </p:spPr>
        <p:txBody>
          <a:bodyPr>
            <a:noAutofit/>
          </a:bodyPr>
          <a:lstStyle>
            <a:lvl1pPr>
              <a:buNone/>
              <a:defRPr sz="1350" b="0" spc="0" baseline="0">
                <a:solidFill>
                  <a:schemeClr val="tx2"/>
                </a:solidFill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BE8C2EDB-9C70-49A2-865C-E5CD77D3E74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15241" y="3841846"/>
            <a:ext cx="3629025" cy="636754"/>
          </a:xfrm>
        </p:spPr>
        <p:txBody>
          <a:bodyPr>
            <a:noAutofit/>
          </a:bodyPr>
          <a:lstStyle>
            <a:lvl1pPr marL="0" indent="0">
              <a:buNone/>
              <a:defRPr sz="120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EE50320A-D017-45C6-9986-94BC43911E9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15241" y="3470943"/>
            <a:ext cx="3629025" cy="315915"/>
          </a:xfrm>
        </p:spPr>
        <p:txBody>
          <a:bodyPr>
            <a:noAutofit/>
          </a:bodyPr>
          <a:lstStyle>
            <a:lvl1pPr>
              <a:buNone/>
              <a:defRPr sz="1350" b="0" spc="0" baseline="0">
                <a:solidFill>
                  <a:schemeClr val="tx2"/>
                </a:solidFill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673EB498-F5D2-4E15-990A-2AFA4A377CB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4375" y="5017901"/>
            <a:ext cx="3629025" cy="908340"/>
          </a:xfrm>
        </p:spPr>
        <p:txBody>
          <a:bodyPr>
            <a:noAutofit/>
          </a:bodyPr>
          <a:lstStyle>
            <a:lvl1pPr marL="0" indent="0">
              <a:buNone/>
              <a:defRPr sz="120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1F528150-326B-4BB3-AC38-7FC805DB6BA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14375" y="4646998"/>
            <a:ext cx="3629025" cy="315915"/>
          </a:xfrm>
        </p:spPr>
        <p:txBody>
          <a:bodyPr>
            <a:noAutofit/>
          </a:bodyPr>
          <a:lstStyle>
            <a:lvl1pPr>
              <a:buNone/>
              <a:defRPr sz="1350" b="0" spc="0" baseline="0">
                <a:solidFill>
                  <a:schemeClr val="tx2"/>
                </a:solidFill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20EBEFF7-AECA-409B-9ACC-A63A168283B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799735" y="2656904"/>
            <a:ext cx="3629025" cy="574318"/>
          </a:xfrm>
        </p:spPr>
        <p:txBody>
          <a:bodyPr>
            <a:noAutofit/>
          </a:bodyPr>
          <a:lstStyle>
            <a:lvl1pPr marL="0" indent="0">
              <a:buNone/>
              <a:defRPr sz="120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29E4D063-8666-4D7A-B8C8-2B9383F798E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9735" y="2286001"/>
            <a:ext cx="3629025" cy="315915"/>
          </a:xfrm>
        </p:spPr>
        <p:txBody>
          <a:bodyPr>
            <a:noAutofit/>
          </a:bodyPr>
          <a:lstStyle>
            <a:lvl1pPr>
              <a:buNone/>
              <a:defRPr sz="1350" b="0" spc="0" baseline="0">
                <a:solidFill>
                  <a:schemeClr val="tx2"/>
                </a:solidFill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4717B7CD-A4F9-444E-82B9-8914CB57488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799735" y="3841846"/>
            <a:ext cx="3629025" cy="908340"/>
          </a:xfrm>
        </p:spPr>
        <p:txBody>
          <a:bodyPr>
            <a:noAutofit/>
          </a:bodyPr>
          <a:lstStyle>
            <a:lvl1pPr marL="0" indent="0">
              <a:buNone/>
              <a:defRPr sz="1200"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2CF285B7-A950-4326-A4D5-F5D542D2D65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799735" y="3470943"/>
            <a:ext cx="3629025" cy="315915"/>
          </a:xfrm>
        </p:spPr>
        <p:txBody>
          <a:bodyPr>
            <a:noAutofit/>
          </a:bodyPr>
          <a:lstStyle>
            <a:lvl1pPr>
              <a:buNone/>
              <a:defRPr sz="1350" b="0" spc="0" baseline="0">
                <a:solidFill>
                  <a:schemeClr val="tx2"/>
                </a:solidFill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F24E14-E0E0-44FA-A4AA-FA63A858730C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7B50C7E-A95F-5BA1-C08B-3F6BB3AC76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705" y="6169891"/>
            <a:ext cx="1890472" cy="5392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60135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450" userDrawn="1">
          <p15:clr>
            <a:srgbClr val="FBAE40"/>
          </p15:clr>
        </p15:guide>
        <p15:guide id="2" pos="5310" userDrawn="1">
          <p15:clr>
            <a:srgbClr val="FBAE40"/>
          </p15:clr>
        </p15:guide>
        <p15:guide id="3" pos="1728" userDrawn="1">
          <p15:clr>
            <a:srgbClr val="FBAE40"/>
          </p15:clr>
        </p15:guide>
        <p15:guide id="4" pos="4302" userDrawn="1">
          <p15:clr>
            <a:srgbClr val="FBAE40"/>
          </p15:clr>
        </p15:guide>
        <p15:guide id="5" pos="1458" userDrawn="1">
          <p15:clr>
            <a:srgbClr val="FBAE40"/>
          </p15:clr>
        </p15:guide>
        <p15:guide id="6" pos="3006" userDrawn="1">
          <p15:clr>
            <a:srgbClr val="FBAE40"/>
          </p15:clr>
        </p15:guide>
        <p15:guide id="7" orient="horz" pos="1224" userDrawn="1">
          <p15:clr>
            <a:srgbClr val="FBAE40"/>
          </p15:clr>
        </p15:guide>
        <p15:guide id="8" orient="horz" pos="1440" userDrawn="1">
          <p15:clr>
            <a:srgbClr val="FBAE40"/>
          </p15:clr>
        </p15:guide>
        <p15:guide id="9" orient="horz" pos="552" userDrawn="1">
          <p15:clr>
            <a:srgbClr val="FBAE40"/>
          </p15:clr>
        </p15:guide>
        <p15:guide id="10" pos="4014" userDrawn="1">
          <p15:clr>
            <a:srgbClr val="FBAE40"/>
          </p15:clr>
        </p15:guide>
        <p15:guide id="11" pos="2736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5C37098-CEB2-1E45-989B-3DD92F3B1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017" y="2476501"/>
            <a:ext cx="5349240" cy="3289971"/>
          </a:xfrm>
          <a:prstGeom prst="rect">
            <a:avLst/>
          </a:prstGeom>
          <a:ln>
            <a:noFill/>
          </a:ln>
        </p:spPr>
        <p:txBody>
          <a:bodyPr lIns="0" tIns="0" rIns="0" bIns="0" anchor="t" anchorCtr="0">
            <a:normAutofit/>
          </a:bodyPr>
          <a:lstStyle>
            <a:lvl1pPr>
              <a:lnSpc>
                <a:spcPct val="100000"/>
              </a:lnSpc>
              <a:defRPr sz="2100" b="0" i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02327D-DBD4-7A4E-ABF2-A946A559A8AD}"/>
              </a:ext>
            </a:extLst>
          </p:cNvPr>
          <p:cNvSpPr txBox="1"/>
          <p:nvPr userDrawn="1"/>
        </p:nvSpPr>
        <p:spPr>
          <a:xfrm>
            <a:off x="524961" y="548291"/>
            <a:ext cx="119202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0" b="1" dirty="0">
                <a:solidFill>
                  <a:schemeClr val="bg1"/>
                </a:solidFill>
              </a:rPr>
              <a:t>“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ACB4ADD-D9F4-984E-B29D-A2CF6D19E810}"/>
              </a:ext>
            </a:extLst>
          </p:cNvPr>
          <p:cNvGrpSpPr/>
          <p:nvPr userDrawn="1"/>
        </p:nvGrpSpPr>
        <p:grpSpPr>
          <a:xfrm>
            <a:off x="4772025" y="0"/>
            <a:ext cx="4371974" cy="3235602"/>
            <a:chOff x="5612972" y="1"/>
            <a:chExt cx="6615961" cy="3672246"/>
          </a:xfrm>
        </p:grpSpPr>
        <p:sp>
          <p:nvSpPr>
            <p:cNvPr id="19" name="AutoShape 24">
              <a:extLst>
                <a:ext uri="{FF2B5EF4-FFF2-40B4-BE49-F238E27FC236}">
                  <a16:creationId xmlns:a16="http://schemas.microsoft.com/office/drawing/2014/main" id="{5017C477-A988-7041-8A67-3D8294D6AD7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206D7F37-5DD1-A24E-9CCA-84B2A168554D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A6E321C8-096C-1B41-B14F-4CA7AE04BB16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32B3FDD4-EB13-F44F-99D0-BFAB06F00B3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A20BCBD2-A735-0C43-8C55-B384372AC62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69A90A7-BF26-684E-8C8B-638053DA1234}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-369903" y="4270035"/>
            <a:ext cx="2959226" cy="2219420"/>
            <a:chOff x="0" y="12289"/>
            <a:chExt cx="3550" cy="3551"/>
          </a:xfrm>
        </p:grpSpPr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861D8E86-886A-8744-BC4C-FE82B02438F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2D967470-E96E-8843-AAD2-E0C8B807793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C8A27D09-765D-3949-BCCA-238C3514D4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FC154717-7889-B8D2-082A-127B927634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568" y="6022109"/>
            <a:ext cx="3112567" cy="544568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F283D25B-3ABE-984F-B42E-F02B698DBF5E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2186410" y="6311062"/>
            <a:ext cx="392430" cy="247651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478292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450" userDrawn="1">
          <p15:clr>
            <a:srgbClr val="FBAE40"/>
          </p15:clr>
        </p15:guide>
        <p15:guide id="2" pos="5310" userDrawn="1">
          <p15:clr>
            <a:srgbClr val="FBAE40"/>
          </p15:clr>
        </p15:guide>
        <p15:guide id="3" pos="2160" userDrawn="1">
          <p15:clr>
            <a:srgbClr val="FBAE40"/>
          </p15:clr>
        </p15:guide>
        <p15:guide id="4" pos="3870" userDrawn="1">
          <p15:clr>
            <a:srgbClr val="FBAE40"/>
          </p15:clr>
        </p15:guide>
        <p15:guide id="5" pos="1890" userDrawn="1">
          <p15:clr>
            <a:srgbClr val="FBAE40"/>
          </p15:clr>
        </p15:guide>
        <p15:guide id="6" pos="3600" userDrawn="1">
          <p15:clr>
            <a:srgbClr val="FBAE40"/>
          </p15:clr>
        </p15:guide>
        <p15:guide id="7" orient="horz" pos="1560" userDrawn="1">
          <p15:clr>
            <a:srgbClr val="FBAE40"/>
          </p15:clr>
        </p15:guide>
        <p15:guide id="8" orient="horz" pos="1752" userDrawn="1">
          <p15:clr>
            <a:srgbClr val="FBAE40"/>
          </p15:clr>
        </p15:guide>
        <p15:guide id="9" orient="horz" pos="1248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C82066DD-D313-D148-89C7-338EB873A730}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-369903" y="4270035"/>
            <a:ext cx="2959226" cy="2219420"/>
            <a:chOff x="0" y="12289"/>
            <a:chExt cx="3550" cy="355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A5BBD7C7-99D1-E841-A081-6912D1F2B85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227A14EE-CB79-754A-8B19-EB9874B3158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35B38B80-C3D3-4C47-B468-C41A8FF36F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</p:grp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F0C4E8C2-3240-594A-9D5E-1BCD1AF44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72000" y="-22543"/>
            <a:ext cx="4572000" cy="6903086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5C37098-CEB2-1E45-989B-3DD92F3B1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018" y="879064"/>
            <a:ext cx="3706108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3300" b="1" i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D23F761-57FC-3649-AE84-0C3EF95EF561}"/>
              </a:ext>
            </a:extLst>
          </p:cNvPr>
          <p:cNvCxnSpPr>
            <a:cxnSpLocks/>
          </p:cNvCxnSpPr>
          <p:nvPr userDrawn="1"/>
        </p:nvCxnSpPr>
        <p:spPr>
          <a:xfrm>
            <a:off x="714375" y="1939108"/>
            <a:ext cx="16002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 Placeholder 29">
            <a:extLst>
              <a:ext uri="{FF2B5EF4-FFF2-40B4-BE49-F238E27FC236}">
                <a16:creationId xmlns:a16="http://schemas.microsoft.com/office/drawing/2014/main" id="{E66F2BC9-2F8A-1543-9AFD-9BAB0E75B31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14375" y="2289363"/>
            <a:ext cx="3429001" cy="279523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64E0B3-57C5-4DAF-8531-F39610E77C0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FCA8E82-58CD-E045-8B98-B7A85B79B752}" type="datetime4">
              <a:rPr lang="en-US" smtClean="0"/>
              <a:pPr/>
              <a:t>September 8, 2025</a:t>
            </a:fld>
            <a:endParaRPr lang="en-US" dirty="0">
              <a:latin typeface="+mn-lt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E0EC46-C626-4D58-AB64-0B3B850D148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25D00C-8F5C-4528-87FA-F9431D96755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37695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50" userDrawn="1">
          <p15:clr>
            <a:srgbClr val="FBAE40"/>
          </p15:clr>
        </p15:guide>
        <p15:guide id="6" pos="2610" userDrawn="1">
          <p15:clr>
            <a:srgbClr val="FBAE40"/>
          </p15:clr>
        </p15:guide>
        <p15:guide id="7" orient="horz" pos="1440" userDrawn="1">
          <p15:clr>
            <a:srgbClr val="FBAE40"/>
          </p15:clr>
        </p15:guide>
        <p15:guide id="9" orient="horz" pos="1224" userDrawn="1">
          <p15:clr>
            <a:srgbClr val="FBAE40"/>
          </p15:clr>
        </p15:guide>
        <p15:guide id="10" orient="horz" pos="552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50E2385F-F6FA-D345-AF77-A9EE8E49310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143999" cy="6858000"/>
          </a:xfrm>
          <a:solidFill>
            <a:schemeClr val="accent2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8D492973-78E3-D34E-835E-CF2D45170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458" y="3045438"/>
            <a:ext cx="3706108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3075" b="1" i="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BE3A3D6-A0AD-C84D-8B2A-743F5F95432E}"/>
              </a:ext>
            </a:extLst>
          </p:cNvPr>
          <p:cNvCxnSpPr>
            <a:cxnSpLocks/>
          </p:cNvCxnSpPr>
          <p:nvPr userDrawn="1"/>
        </p:nvCxnSpPr>
        <p:spPr>
          <a:xfrm>
            <a:off x="5366041" y="4003877"/>
            <a:ext cx="16002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4CB38BE-0FF2-694C-AA3C-D73DBF7C332C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7132320" y="-3"/>
            <a:ext cx="2011679" cy="2682238"/>
            <a:chOff x="0" y="12289"/>
            <a:chExt cx="3550" cy="3551"/>
          </a:xfrm>
          <a:solidFill>
            <a:schemeClr val="tx1"/>
          </a:solidFill>
        </p:grpSpPr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F0257420-2EA0-6348-8B9E-1414F529726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7FE65C23-C0EF-BB41-884A-01C2A7356159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F73F5EB6-53C7-D44C-9003-FB5A81F989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</p:grpSp>
    </p:spTree>
    <p:extLst>
      <p:ext uri="{BB962C8B-B14F-4D97-AF65-F5344CB8AC3E}">
        <p14:creationId xmlns:p14="http://schemas.microsoft.com/office/powerpoint/2010/main" val="23578891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5328" userDrawn="1">
          <p15:clr>
            <a:srgbClr val="FBAE40"/>
          </p15:clr>
        </p15:guide>
        <p15:guide id="3" pos="3258" userDrawn="1">
          <p15:clr>
            <a:srgbClr val="FBAE40"/>
          </p15:clr>
        </p15:guide>
        <p15:guide id="4" pos="3420" userDrawn="1">
          <p15:clr>
            <a:srgbClr val="FBAE40"/>
          </p15:clr>
        </p15:guide>
        <p15:guide id="8" orient="horz" pos="184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hart Placeholder 5">
            <a:extLst>
              <a:ext uri="{FF2B5EF4-FFF2-40B4-BE49-F238E27FC236}">
                <a16:creationId xmlns:a16="http://schemas.microsoft.com/office/drawing/2014/main" id="{75992517-0394-6B43-B15D-2A86A34512F3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714375" y="1939108"/>
            <a:ext cx="7764608" cy="411070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chart</a:t>
            </a:r>
            <a:endParaRPr lang="en-US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018" y="879064"/>
            <a:ext cx="3706108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3300" b="1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1012B1-809A-45CE-9FED-46D08DC8C42B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6FCA8E82-58CD-E045-8B98-B7A85B79B752}" type="datetime4">
              <a:rPr lang="en-US" smtClean="0"/>
              <a:pPr/>
              <a:t>September 8, 2025</a:t>
            </a:fld>
            <a:endParaRPr lang="en-US" dirty="0">
              <a:latin typeface="+mn-lt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B6FA27-6601-4107-A3C9-808CB44302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19432A-F8B5-4A96-AEE6-2E159658D5D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58628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50" userDrawn="1">
          <p15:clr>
            <a:srgbClr val="FBAE40"/>
          </p15:clr>
        </p15:guide>
        <p15:guide id="2" pos="5310" userDrawn="1">
          <p15:clr>
            <a:srgbClr val="FBAE40"/>
          </p15:clr>
        </p15:guide>
        <p15:guide id="3" pos="2160" userDrawn="1">
          <p15:clr>
            <a:srgbClr val="FBAE40"/>
          </p15:clr>
        </p15:guide>
        <p15:guide id="4" pos="3870" userDrawn="1">
          <p15:clr>
            <a:srgbClr val="FBAE40"/>
          </p15:clr>
        </p15:guide>
        <p15:guide id="5" pos="1890" userDrawn="1">
          <p15:clr>
            <a:srgbClr val="FBAE40"/>
          </p15:clr>
        </p15:guide>
        <p15:guide id="6" pos="3600" userDrawn="1">
          <p15:clr>
            <a:srgbClr val="FBAE40"/>
          </p15:clr>
        </p15:guide>
        <p15:guide id="7" orient="horz" pos="1224" userDrawn="1">
          <p15:clr>
            <a:srgbClr val="FBAE40"/>
          </p15:clr>
        </p15:guide>
        <p15:guide id="8" orient="horz" pos="1392" userDrawn="1">
          <p15:clr>
            <a:srgbClr val="FBAE40"/>
          </p15:clr>
        </p15:guide>
        <p15:guide id="10" orient="horz" pos="552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018" y="879064"/>
            <a:ext cx="3706108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3300" b="1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able Placeholder 2">
            <a:extLst>
              <a:ext uri="{FF2B5EF4-FFF2-40B4-BE49-F238E27FC236}">
                <a16:creationId xmlns:a16="http://schemas.microsoft.com/office/drawing/2014/main" id="{1506B022-475A-6647-98FF-D5C319A0C7C4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714375" y="2209801"/>
            <a:ext cx="7715250" cy="2593109"/>
          </a:xfrm>
        </p:spPr>
        <p:txBody>
          <a:bodyPr/>
          <a:lstStyle/>
          <a:p>
            <a:r>
              <a:rPr lang="en-US"/>
              <a:t>Click icon to add table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2411D2-78FE-46C1-9EA9-C6A882903B53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6FCA8E82-58CD-E045-8B98-B7A85B79B752}" type="datetime4">
              <a:rPr lang="en-US" smtClean="0"/>
              <a:pPr/>
              <a:t>September 8, 2025</a:t>
            </a:fld>
            <a:endParaRPr lang="en-US" dirty="0">
              <a:latin typeface="+mn-lt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4DAF8F-82DB-4DBE-9041-71217A4516C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2F761B-6706-439D-9C75-43E751AB195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013107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50" userDrawn="1">
          <p15:clr>
            <a:srgbClr val="FBAE40"/>
          </p15:clr>
        </p15:guide>
        <p15:guide id="2" pos="5310" userDrawn="1">
          <p15:clr>
            <a:srgbClr val="FBAE40"/>
          </p15:clr>
        </p15:guide>
        <p15:guide id="3" pos="2160" userDrawn="1">
          <p15:clr>
            <a:srgbClr val="FBAE40"/>
          </p15:clr>
        </p15:guide>
        <p15:guide id="4" pos="3870" userDrawn="1">
          <p15:clr>
            <a:srgbClr val="FBAE40"/>
          </p15:clr>
        </p15:guide>
        <p15:guide id="5" pos="1890" userDrawn="1">
          <p15:clr>
            <a:srgbClr val="FBAE40"/>
          </p15:clr>
        </p15:guide>
        <p15:guide id="6" pos="3600" userDrawn="1">
          <p15:clr>
            <a:srgbClr val="FBAE40"/>
          </p15:clr>
        </p15:guide>
        <p15:guide id="7" orient="horz" pos="1224" userDrawn="1">
          <p15:clr>
            <a:srgbClr val="FBAE40"/>
          </p15:clr>
        </p15:guide>
        <p15:guide id="8" orient="horz" pos="1392" userDrawn="1">
          <p15:clr>
            <a:srgbClr val="FBAE40"/>
          </p15:clr>
        </p15:guide>
        <p15:guide id="10" orient="horz" pos="55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A7D9F21A-75CF-6045-8FA1-C4F4E21B699C}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-369903" y="4270035"/>
            <a:ext cx="2959226" cy="2219420"/>
            <a:chOff x="0" y="12289"/>
            <a:chExt cx="3550" cy="3551"/>
          </a:xfrm>
        </p:grpSpPr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AEA7E377-BB07-FA43-B532-10A92EE030B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F18DE645-B3D5-2F4E-AAD6-002FEF13A31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B90F6499-BA50-2340-A026-32C79B6BF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</p:grpSp>
      <p:sp>
        <p:nvSpPr>
          <p:cNvPr id="38" name="Picture Placeholder 25">
            <a:extLst>
              <a:ext uri="{FF2B5EF4-FFF2-40B4-BE49-F238E27FC236}">
                <a16:creationId xmlns:a16="http://schemas.microsoft.com/office/drawing/2014/main" id="{2274C164-503B-E746-A155-849A9BC2406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15701" y="2572883"/>
            <a:ext cx="1588684" cy="203721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1" name="Title 1">
            <a:extLst>
              <a:ext uri="{FF2B5EF4-FFF2-40B4-BE49-F238E27FC236}">
                <a16:creationId xmlns:a16="http://schemas.microsoft.com/office/drawing/2014/main" id="{E2F20AFE-B282-5146-B0D6-F2FC1B6D3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017" y="879064"/>
            <a:ext cx="5649208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3300" b="1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F777D2F0-DE3F-8343-B97A-E7FA440532FD}"/>
              </a:ext>
            </a:extLst>
          </p:cNvPr>
          <p:cNvCxnSpPr>
            <a:cxnSpLocks/>
          </p:cNvCxnSpPr>
          <p:nvPr userDrawn="1"/>
        </p:nvCxnSpPr>
        <p:spPr>
          <a:xfrm>
            <a:off x="714375" y="1939108"/>
            <a:ext cx="1600200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Picture Placeholder 25">
            <a:extLst>
              <a:ext uri="{FF2B5EF4-FFF2-40B4-BE49-F238E27FC236}">
                <a16:creationId xmlns:a16="http://schemas.microsoft.com/office/drawing/2014/main" id="{AF1B5ED8-33F6-FB44-AA92-F0D227BB310C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2743710" y="2572883"/>
            <a:ext cx="1588684" cy="203721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2" name="Text Placeholder 29">
            <a:extLst>
              <a:ext uri="{FF2B5EF4-FFF2-40B4-BE49-F238E27FC236}">
                <a16:creationId xmlns:a16="http://schemas.microsoft.com/office/drawing/2014/main" id="{0D824BDD-2D23-C943-8FE9-60B7B23B5EC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14375" y="5393169"/>
            <a:ext cx="1600200" cy="369332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050" b="0" i="0">
                <a:solidFill>
                  <a:schemeClr val="bg1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3" name="Text Placeholder 29">
            <a:extLst>
              <a:ext uri="{FF2B5EF4-FFF2-40B4-BE49-F238E27FC236}">
                <a16:creationId xmlns:a16="http://schemas.microsoft.com/office/drawing/2014/main" id="{2F3D441E-DFB1-084B-8192-C6CBECCA40B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14375" y="4986746"/>
            <a:ext cx="1600200" cy="205837"/>
          </a:xfrm>
        </p:spPr>
        <p:txBody>
          <a:bodyPr lIns="0" tIns="0" rIns="0" bIns="0">
            <a:noAutofit/>
          </a:bodyPr>
          <a:lstStyle>
            <a:lvl1pPr marL="0" indent="0">
              <a:spcBef>
                <a:spcPts val="300"/>
              </a:spcBef>
              <a:buNone/>
              <a:defRPr sz="1350" b="0" i="0" spc="0" baseline="0">
                <a:solidFill>
                  <a:schemeClr val="bg1"/>
                </a:solidFill>
                <a:latin typeface="+mj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4" name="Text Placeholder 29">
            <a:extLst>
              <a:ext uri="{FF2B5EF4-FFF2-40B4-BE49-F238E27FC236}">
                <a16:creationId xmlns:a16="http://schemas.microsoft.com/office/drawing/2014/main" id="{25797825-E7AE-2C41-A965-E6F0D70D974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747282" y="5393169"/>
            <a:ext cx="1596118" cy="369332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050" b="0" i="0">
                <a:solidFill>
                  <a:schemeClr val="bg1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5" name="Text Placeholder 29">
            <a:extLst>
              <a:ext uri="{FF2B5EF4-FFF2-40B4-BE49-F238E27FC236}">
                <a16:creationId xmlns:a16="http://schemas.microsoft.com/office/drawing/2014/main" id="{63C1927C-E23B-204E-9F3A-2A67D2BF702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747282" y="4986746"/>
            <a:ext cx="1596118" cy="205837"/>
          </a:xfrm>
        </p:spPr>
        <p:txBody>
          <a:bodyPr lIns="0" tIns="0" rIns="0" bIns="0">
            <a:noAutofit/>
          </a:bodyPr>
          <a:lstStyle>
            <a:lvl1pPr marL="0" indent="0">
              <a:spcBef>
                <a:spcPts val="300"/>
              </a:spcBef>
              <a:buNone/>
              <a:defRPr sz="1350" b="0" i="0" spc="0" baseline="0">
                <a:solidFill>
                  <a:schemeClr val="bg1"/>
                </a:solidFill>
                <a:latin typeface="+mj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6" name="Text Placeholder 29">
            <a:extLst>
              <a:ext uri="{FF2B5EF4-FFF2-40B4-BE49-F238E27FC236}">
                <a16:creationId xmlns:a16="http://schemas.microsoft.com/office/drawing/2014/main" id="{EC81F0F5-C204-7248-A336-A655814A8A3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775291" y="5393169"/>
            <a:ext cx="1596934" cy="369332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050" b="0" i="0">
                <a:solidFill>
                  <a:schemeClr val="bg1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7" name="Text Placeholder 29">
            <a:extLst>
              <a:ext uri="{FF2B5EF4-FFF2-40B4-BE49-F238E27FC236}">
                <a16:creationId xmlns:a16="http://schemas.microsoft.com/office/drawing/2014/main" id="{C9FEF82E-4E9C-8343-9D36-C4A00D7137CC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775291" y="4986746"/>
            <a:ext cx="1596934" cy="205837"/>
          </a:xfrm>
        </p:spPr>
        <p:txBody>
          <a:bodyPr lIns="0" tIns="0" rIns="0" bIns="0">
            <a:noAutofit/>
          </a:bodyPr>
          <a:lstStyle>
            <a:lvl1pPr marL="0" indent="0">
              <a:spcBef>
                <a:spcPts val="300"/>
              </a:spcBef>
              <a:buNone/>
              <a:defRPr sz="1350" b="0" i="0" spc="0" baseline="0">
                <a:solidFill>
                  <a:schemeClr val="bg1"/>
                </a:solidFill>
                <a:latin typeface="+mj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8" name="Text Placeholder 29">
            <a:extLst>
              <a:ext uri="{FF2B5EF4-FFF2-40B4-BE49-F238E27FC236}">
                <a16:creationId xmlns:a16="http://schemas.microsoft.com/office/drawing/2014/main" id="{F8AF6664-A005-7A42-9AEF-C5AA5603E49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832691" y="5393169"/>
            <a:ext cx="1596934" cy="369332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050" b="0" i="0">
                <a:solidFill>
                  <a:schemeClr val="bg1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9" name="Text Placeholder 29">
            <a:extLst>
              <a:ext uri="{FF2B5EF4-FFF2-40B4-BE49-F238E27FC236}">
                <a16:creationId xmlns:a16="http://schemas.microsoft.com/office/drawing/2014/main" id="{5F6C1E52-E2B6-5F45-A863-5BB35ABAFCD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832691" y="4986746"/>
            <a:ext cx="1596934" cy="205837"/>
          </a:xfrm>
        </p:spPr>
        <p:txBody>
          <a:bodyPr lIns="0" tIns="0" rIns="0" bIns="0">
            <a:noAutofit/>
          </a:bodyPr>
          <a:lstStyle>
            <a:lvl1pPr marL="0" indent="0">
              <a:spcBef>
                <a:spcPts val="300"/>
              </a:spcBef>
              <a:buNone/>
              <a:defRPr sz="1350" b="0" i="0" spc="0" baseline="0">
                <a:solidFill>
                  <a:schemeClr val="bg1"/>
                </a:solidFill>
                <a:latin typeface="+mj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FD0B2D5-B3C2-D847-A220-86CB6A37E418}"/>
              </a:ext>
            </a:extLst>
          </p:cNvPr>
          <p:cNvGrpSpPr/>
          <p:nvPr userDrawn="1"/>
        </p:nvGrpSpPr>
        <p:grpSpPr>
          <a:xfrm>
            <a:off x="4772025" y="0"/>
            <a:ext cx="4371974" cy="3235602"/>
            <a:chOff x="5612972" y="1"/>
            <a:chExt cx="6615961" cy="3672246"/>
          </a:xfrm>
        </p:grpSpPr>
        <p:sp>
          <p:nvSpPr>
            <p:cNvPr id="28" name="AutoShape 24">
              <a:extLst>
                <a:ext uri="{FF2B5EF4-FFF2-40B4-BE49-F238E27FC236}">
                  <a16:creationId xmlns:a16="http://schemas.microsoft.com/office/drawing/2014/main" id="{A7FD25A4-760F-814C-915F-DD6E89CA3A4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2972" y="1"/>
              <a:ext cx="4408998" cy="3672246"/>
            </a:xfrm>
            <a:custGeom>
              <a:avLst/>
              <a:gdLst>
                <a:gd name="T0" fmla="+- 0 8372 6586"/>
                <a:gd name="T1" fmla="*/ T0 w 3578"/>
                <a:gd name="T2" fmla="*/ 591 h 2980"/>
                <a:gd name="T3" fmla="+- 0 7780 6586"/>
                <a:gd name="T4" fmla="*/ T3 w 3578"/>
                <a:gd name="T5" fmla="*/ 0 h 2980"/>
                <a:gd name="T6" fmla="+- 0 6586 6586"/>
                <a:gd name="T7" fmla="*/ T6 w 3578"/>
                <a:gd name="T8" fmla="*/ 0 h 2980"/>
                <a:gd name="T9" fmla="+- 0 7774 6586"/>
                <a:gd name="T10" fmla="*/ T9 w 3578"/>
                <a:gd name="T11" fmla="*/ 1188 h 2980"/>
                <a:gd name="T12" fmla="+- 0 8372 6586"/>
                <a:gd name="T13" fmla="*/ T12 w 3578"/>
                <a:gd name="T14" fmla="*/ 591 h 2980"/>
                <a:gd name="T15" fmla="+- 0 10163 6586"/>
                <a:gd name="T16" fmla="*/ T15 w 3578"/>
                <a:gd name="T17" fmla="*/ 2383 h 2980"/>
                <a:gd name="T18" fmla="+- 0 9566 6586"/>
                <a:gd name="T19" fmla="*/ T18 w 3578"/>
                <a:gd name="T20" fmla="*/ 1786 h 2980"/>
                <a:gd name="T21" fmla="+- 0 8969 6586"/>
                <a:gd name="T22" fmla="*/ T21 w 3578"/>
                <a:gd name="T23" fmla="*/ 2383 h 2980"/>
                <a:gd name="T24" fmla="+- 0 9566 6586"/>
                <a:gd name="T25" fmla="*/ T24 w 3578"/>
                <a:gd name="T26" fmla="*/ 2980 h 2980"/>
                <a:gd name="T27" fmla="+- 0 10163 6586"/>
                <a:gd name="T28" fmla="*/ T27 w 3578"/>
                <a:gd name="T29" fmla="*/ 2383 h 298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  <a:cxn ang="0">
                  <a:pos x="T13" y="T14"/>
                </a:cxn>
                <a:cxn ang="0">
                  <a:pos x="T16" y="T17"/>
                </a:cxn>
                <a:cxn ang="0">
                  <a:pos x="T19" y="T20"/>
                </a:cxn>
                <a:cxn ang="0">
                  <a:pos x="T22" y="T23"/>
                </a:cxn>
                <a:cxn ang="0">
                  <a:pos x="T25" y="T26"/>
                </a:cxn>
                <a:cxn ang="0">
                  <a:pos x="T28" y="T29"/>
                </a:cxn>
              </a:cxnLst>
              <a:rect l="0" t="0" r="r" b="b"/>
              <a:pathLst>
                <a:path w="3578" h="2980">
                  <a:moveTo>
                    <a:pt x="1786" y="591"/>
                  </a:moveTo>
                  <a:lnTo>
                    <a:pt x="1194" y="0"/>
                  </a:lnTo>
                  <a:lnTo>
                    <a:pt x="0" y="0"/>
                  </a:lnTo>
                  <a:lnTo>
                    <a:pt x="1188" y="1188"/>
                  </a:lnTo>
                  <a:lnTo>
                    <a:pt x="1786" y="591"/>
                  </a:lnTo>
                  <a:moveTo>
                    <a:pt x="3577" y="2383"/>
                  </a:moveTo>
                  <a:lnTo>
                    <a:pt x="2980" y="1786"/>
                  </a:lnTo>
                  <a:lnTo>
                    <a:pt x="2383" y="2383"/>
                  </a:lnTo>
                  <a:lnTo>
                    <a:pt x="2980" y="2980"/>
                  </a:lnTo>
                  <a:lnTo>
                    <a:pt x="3577" y="2383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A0CC8369-E81F-D447-87D8-1AF0C58EAC0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1233" y="1463970"/>
              <a:ext cx="2208196" cy="2208277"/>
            </a:xfrm>
            <a:custGeom>
              <a:avLst/>
              <a:gdLst>
                <a:gd name="T0" fmla="+- 0 7774 7177"/>
                <a:gd name="T1" fmla="*/ T0 w 1792"/>
                <a:gd name="T2" fmla="+- 0 1188 1188"/>
                <a:gd name="T3" fmla="*/ 1188 h 1792"/>
                <a:gd name="T4" fmla="+- 0 7177 7177"/>
                <a:gd name="T5" fmla="*/ T4 w 1792"/>
                <a:gd name="T6" fmla="+- 0 1786 1188"/>
                <a:gd name="T7" fmla="*/ 1786 h 1792"/>
                <a:gd name="T8" fmla="+- 0 8372 7177"/>
                <a:gd name="T9" fmla="*/ T8 w 1792"/>
                <a:gd name="T10" fmla="+- 0 2980 1188"/>
                <a:gd name="T11" fmla="*/ 2980 h 1792"/>
                <a:gd name="T12" fmla="+- 0 8969 7177"/>
                <a:gd name="T13" fmla="*/ T12 w 1792"/>
                <a:gd name="T14" fmla="+- 0 2383 1188"/>
                <a:gd name="T15" fmla="*/ 2383 h 1792"/>
                <a:gd name="T16" fmla="+- 0 7774 7177"/>
                <a:gd name="T17" fmla="*/ T16 w 1792"/>
                <a:gd name="T18" fmla="+- 0 1188 1188"/>
                <a:gd name="T19" fmla="*/ 1188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7" y="0"/>
                  </a:moveTo>
                  <a:lnTo>
                    <a:pt x="0" y="598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C41CA81E-EF54-D048-8775-CD4AB37A7DF6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5590" y="1"/>
              <a:ext cx="1457754" cy="729520"/>
            </a:xfrm>
            <a:custGeom>
              <a:avLst/>
              <a:gdLst>
                <a:gd name="T0" fmla="+- 0 10158 8975"/>
                <a:gd name="T1" fmla="*/ T0 w 1183"/>
                <a:gd name="T2" fmla="*/ 0 h 592"/>
                <a:gd name="T3" fmla="+- 0 8975 8975"/>
                <a:gd name="T4" fmla="*/ T3 w 1183"/>
                <a:gd name="T5" fmla="*/ 0 h 592"/>
                <a:gd name="T6" fmla="+- 0 9566 8975"/>
                <a:gd name="T7" fmla="*/ T6 w 1183"/>
                <a:gd name="T8" fmla="*/ 591 h 592"/>
                <a:gd name="T9" fmla="+- 0 10158 8975"/>
                <a:gd name="T10" fmla="*/ T9 w 1183"/>
                <a:gd name="T11" fmla="*/ 0 h 59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183" h="592">
                  <a:moveTo>
                    <a:pt x="1183" y="0"/>
                  </a:moveTo>
                  <a:lnTo>
                    <a:pt x="0" y="0"/>
                  </a:lnTo>
                  <a:lnTo>
                    <a:pt x="591" y="591"/>
                  </a:lnTo>
                  <a:lnTo>
                    <a:pt x="118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D95A4B85-923E-B641-B239-2A1999AB294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6887" y="728289"/>
              <a:ext cx="2208196" cy="2208277"/>
            </a:xfrm>
            <a:custGeom>
              <a:avLst/>
              <a:gdLst>
                <a:gd name="T0" fmla="+- 0 8372 7774"/>
                <a:gd name="T1" fmla="*/ T0 w 1792"/>
                <a:gd name="T2" fmla="+- 0 591 591"/>
                <a:gd name="T3" fmla="*/ 591 h 1792"/>
                <a:gd name="T4" fmla="+- 0 7774 7774"/>
                <a:gd name="T5" fmla="*/ T4 w 1792"/>
                <a:gd name="T6" fmla="+- 0 1188 591"/>
                <a:gd name="T7" fmla="*/ 1188 h 1792"/>
                <a:gd name="T8" fmla="+- 0 8969 7774"/>
                <a:gd name="T9" fmla="*/ T8 w 1792"/>
                <a:gd name="T10" fmla="+- 0 2383 591"/>
                <a:gd name="T11" fmla="*/ 2383 h 1792"/>
                <a:gd name="T12" fmla="+- 0 9566 7774"/>
                <a:gd name="T13" fmla="*/ T12 w 1792"/>
                <a:gd name="T14" fmla="+- 0 1786 591"/>
                <a:gd name="T15" fmla="*/ 1786 h 1792"/>
                <a:gd name="T16" fmla="+- 0 8372 7774"/>
                <a:gd name="T17" fmla="*/ T16 w 1792"/>
                <a:gd name="T18" fmla="+- 0 591 591"/>
                <a:gd name="T19" fmla="*/ 591 h 179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1792" h="1792">
                  <a:moveTo>
                    <a:pt x="598" y="0"/>
                  </a:moveTo>
                  <a:lnTo>
                    <a:pt x="0" y="597"/>
                  </a:lnTo>
                  <a:lnTo>
                    <a:pt x="1195" y="1792"/>
                  </a:lnTo>
                  <a:lnTo>
                    <a:pt x="1792" y="1195"/>
                  </a:lnTo>
                  <a:lnTo>
                    <a:pt x="598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501386DC-76EB-F34E-AD0E-22957D3B38D5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5083" y="728289"/>
              <a:ext cx="2943850" cy="2943958"/>
            </a:xfrm>
            <a:custGeom>
              <a:avLst/>
              <a:gdLst>
                <a:gd name="T0" fmla="+- 0 11955 9566"/>
                <a:gd name="T1" fmla="*/ T0 w 2389"/>
                <a:gd name="T2" fmla="+- 0 1786 591"/>
                <a:gd name="T3" fmla="*/ 1786 h 2389"/>
                <a:gd name="T4" fmla="+- 0 10760 9566"/>
                <a:gd name="T5" fmla="*/ T4 w 2389"/>
                <a:gd name="T6" fmla="+- 0 591 591"/>
                <a:gd name="T7" fmla="*/ 591 h 2389"/>
                <a:gd name="T8" fmla="+- 0 9566 9566"/>
                <a:gd name="T9" fmla="*/ T8 w 2389"/>
                <a:gd name="T10" fmla="+- 0 1786 591"/>
                <a:gd name="T11" fmla="*/ 1786 h 2389"/>
                <a:gd name="T12" fmla="+- 0 10760 9566"/>
                <a:gd name="T13" fmla="*/ T12 w 2389"/>
                <a:gd name="T14" fmla="+- 0 2980 591"/>
                <a:gd name="T15" fmla="*/ 2980 h 2389"/>
                <a:gd name="T16" fmla="+- 0 11955 9566"/>
                <a:gd name="T17" fmla="*/ T16 w 2389"/>
                <a:gd name="T18" fmla="+- 0 1786 591"/>
                <a:gd name="T19" fmla="*/ 1786 h 23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</a:cxnLst>
              <a:rect l="0" t="0" r="r" b="b"/>
              <a:pathLst>
                <a:path w="2389" h="2389">
                  <a:moveTo>
                    <a:pt x="2389" y="1195"/>
                  </a:moveTo>
                  <a:lnTo>
                    <a:pt x="1194" y="0"/>
                  </a:lnTo>
                  <a:lnTo>
                    <a:pt x="0" y="1195"/>
                  </a:lnTo>
                  <a:lnTo>
                    <a:pt x="1194" y="2389"/>
                  </a:lnTo>
                  <a:lnTo>
                    <a:pt x="2389" y="1195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</p:grpSp>
      <p:sp>
        <p:nvSpPr>
          <p:cNvPr id="66" name="Picture Placeholder 25">
            <a:extLst>
              <a:ext uri="{FF2B5EF4-FFF2-40B4-BE49-F238E27FC236}">
                <a16:creationId xmlns:a16="http://schemas.microsoft.com/office/drawing/2014/main" id="{2D21D633-C51E-E94E-BAE3-96F52F76E496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4771719" y="2572883"/>
            <a:ext cx="1588684" cy="203721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9" name="Picture Placeholder 25">
            <a:extLst>
              <a:ext uri="{FF2B5EF4-FFF2-40B4-BE49-F238E27FC236}">
                <a16:creationId xmlns:a16="http://schemas.microsoft.com/office/drawing/2014/main" id="{639EFA5A-9C69-DF4D-81B7-FA1F8CCCF934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6834018" y="2572883"/>
            <a:ext cx="1588684" cy="203721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D89364-B1CB-4E72-A6BB-95A34B50661C}"/>
              </a:ext>
            </a:extLst>
          </p:cNvPr>
          <p:cNvSpPr>
            <a:spLocks noGrp="1"/>
          </p:cNvSpPr>
          <p:nvPr>
            <p:ph type="dt" sz="half" idx="32"/>
          </p:nvPr>
        </p:nvSpPr>
        <p:spPr/>
        <p:txBody>
          <a:bodyPr/>
          <a:lstStyle/>
          <a:p>
            <a:fld id="{6FCA8E82-58CD-E045-8B98-B7A85B79B752}" type="datetime4">
              <a:rPr lang="en-US" smtClean="0"/>
              <a:pPr/>
              <a:t>September 8, 2025</a:t>
            </a:fld>
            <a:endParaRPr lang="en-US" dirty="0">
              <a:latin typeface="+mn-lt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09328F-B310-4BF3-883E-BA9A39676AF2}"/>
              </a:ext>
            </a:extLst>
          </p:cNvPr>
          <p:cNvSpPr>
            <a:spLocks noGrp="1"/>
          </p:cNvSpPr>
          <p:nvPr>
            <p:ph type="ftr" sz="quarter" idx="33"/>
          </p:nvPr>
        </p:nvSpPr>
        <p:spPr/>
        <p:txBody>
          <a:bodyPr/>
          <a:lstStyle/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192EF2-9336-43EF-A365-1F54000F7DE9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963624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450" userDrawn="1">
          <p15:clr>
            <a:srgbClr val="FBAE40"/>
          </p15:clr>
        </p15:guide>
        <p15:guide id="2" pos="5310" userDrawn="1">
          <p15:clr>
            <a:srgbClr val="FBAE40"/>
          </p15:clr>
        </p15:guide>
        <p15:guide id="3" pos="1728" userDrawn="1">
          <p15:clr>
            <a:srgbClr val="FBAE40"/>
          </p15:clr>
        </p15:guide>
        <p15:guide id="4" pos="3006" userDrawn="1">
          <p15:clr>
            <a:srgbClr val="FBAE40"/>
          </p15:clr>
        </p15:guide>
        <p15:guide id="5" pos="1458" userDrawn="1">
          <p15:clr>
            <a:srgbClr val="FBAE40"/>
          </p15:clr>
        </p15:guide>
        <p15:guide id="6" pos="2736" userDrawn="1">
          <p15:clr>
            <a:srgbClr val="FBAE40"/>
          </p15:clr>
        </p15:guide>
        <p15:guide id="7" orient="horz" pos="1392" userDrawn="1">
          <p15:clr>
            <a:srgbClr val="FBAE40"/>
          </p15:clr>
        </p15:guide>
        <p15:guide id="8" orient="horz" pos="552" userDrawn="1">
          <p15:clr>
            <a:srgbClr val="FBAE40"/>
          </p15:clr>
        </p15:guide>
        <p15:guide id="9" orient="horz" pos="1224" userDrawn="1">
          <p15:clr>
            <a:srgbClr val="FBAE40"/>
          </p15:clr>
        </p15:guide>
        <p15:guide id="10" pos="4014" userDrawn="1">
          <p15:clr>
            <a:srgbClr val="FBAE40"/>
          </p15:clr>
        </p15:guide>
        <p15:guide id="11" pos="4302" userDrawn="1">
          <p15:clr>
            <a:srgbClr val="FBAE40"/>
          </p15:clr>
        </p15:guide>
        <p15:guide id="12" orient="horz" pos="2904" userDrawn="1">
          <p15:clr>
            <a:srgbClr val="FBAE40"/>
          </p15:clr>
        </p15:guide>
        <p15:guide id="13" orient="horz" pos="1608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40046AF-E5BF-854D-9986-7C3019770FE7}"/>
              </a:ext>
            </a:extLst>
          </p:cNvPr>
          <p:cNvCxnSpPr>
            <a:cxnSpLocks/>
          </p:cNvCxnSpPr>
          <p:nvPr userDrawn="1"/>
        </p:nvCxnSpPr>
        <p:spPr>
          <a:xfrm flipH="1">
            <a:off x="784469" y="2213783"/>
            <a:ext cx="1602" cy="1828800"/>
          </a:xfrm>
          <a:prstGeom prst="line">
            <a:avLst/>
          </a:prstGeom>
          <a:ln w="165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76CA14A6-0144-BC49-A8D4-C979D13258C0}"/>
              </a:ext>
            </a:extLst>
          </p:cNvPr>
          <p:cNvCxnSpPr>
            <a:cxnSpLocks/>
          </p:cNvCxnSpPr>
          <p:nvPr userDrawn="1"/>
        </p:nvCxnSpPr>
        <p:spPr>
          <a:xfrm flipH="1">
            <a:off x="4635370" y="2213783"/>
            <a:ext cx="8327" cy="1828800"/>
          </a:xfrm>
          <a:prstGeom prst="line">
            <a:avLst/>
          </a:prstGeom>
          <a:ln w="165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A582FC2-A135-5743-B9C0-6AC7225B42E1}"/>
              </a:ext>
            </a:extLst>
          </p:cNvPr>
          <p:cNvCxnSpPr>
            <a:cxnSpLocks/>
          </p:cNvCxnSpPr>
          <p:nvPr userDrawn="1"/>
        </p:nvCxnSpPr>
        <p:spPr>
          <a:xfrm flipH="1">
            <a:off x="6559217" y="3904712"/>
            <a:ext cx="1602" cy="1828800"/>
          </a:xfrm>
          <a:prstGeom prst="line">
            <a:avLst/>
          </a:prstGeom>
          <a:ln w="165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7C43222-5868-0247-838F-58F4F6C8EE75}"/>
              </a:ext>
            </a:extLst>
          </p:cNvPr>
          <p:cNvCxnSpPr>
            <a:cxnSpLocks/>
          </p:cNvCxnSpPr>
          <p:nvPr userDrawn="1"/>
        </p:nvCxnSpPr>
        <p:spPr>
          <a:xfrm flipH="1">
            <a:off x="2708317" y="3895941"/>
            <a:ext cx="1602" cy="1828800"/>
          </a:xfrm>
          <a:prstGeom prst="line">
            <a:avLst/>
          </a:prstGeom>
          <a:ln w="165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itle 1">
            <a:extLst>
              <a:ext uri="{FF2B5EF4-FFF2-40B4-BE49-F238E27FC236}">
                <a16:creationId xmlns:a16="http://schemas.microsoft.com/office/drawing/2014/main" id="{46EEE005-F78A-9D4F-B159-964376C38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018" y="879064"/>
            <a:ext cx="3706108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3300" b="1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6" name="Text Placeholder 29">
            <a:extLst>
              <a:ext uri="{FF2B5EF4-FFF2-40B4-BE49-F238E27FC236}">
                <a16:creationId xmlns:a16="http://schemas.microsoft.com/office/drawing/2014/main" id="{FC61536F-8EA7-5A48-AF76-8B0E251BD8C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72716" y="2934856"/>
            <a:ext cx="1600200" cy="369332"/>
          </a:xfrm>
          <a:ln>
            <a:noFill/>
          </a:ln>
        </p:spPr>
        <p:txBody>
          <a:bodyPr lIns="0" tIns="0" rIns="0" bIns="0">
            <a:noAutofit/>
          </a:bodyPr>
          <a:lstStyle>
            <a:lvl1pPr marL="0" indent="0">
              <a:buNone/>
              <a:defRPr sz="1050" b="0" i="0">
                <a:solidFill>
                  <a:schemeClr val="bg1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7" name="Text Placeholder 29">
            <a:extLst>
              <a:ext uri="{FF2B5EF4-FFF2-40B4-BE49-F238E27FC236}">
                <a16:creationId xmlns:a16="http://schemas.microsoft.com/office/drawing/2014/main" id="{64FFD994-BD97-ED49-8607-286ECBB1CDA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72716" y="2568687"/>
            <a:ext cx="1600200" cy="205837"/>
          </a:xfrm>
          <a:ln>
            <a:noFill/>
          </a:ln>
        </p:spPr>
        <p:txBody>
          <a:bodyPr lIns="0" tIns="0" rIns="0" bIns="0">
            <a:noAutofit/>
          </a:bodyPr>
          <a:lstStyle>
            <a:lvl1pPr marL="0" indent="0">
              <a:spcBef>
                <a:spcPts val="300"/>
              </a:spcBef>
              <a:buNone/>
              <a:defRPr sz="1350" b="0" i="0" spc="0" baseline="0">
                <a:solidFill>
                  <a:schemeClr val="bg1"/>
                </a:solidFill>
                <a:latin typeface="+mj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2" name="Text Placeholder 29">
            <a:extLst>
              <a:ext uri="{FF2B5EF4-FFF2-40B4-BE49-F238E27FC236}">
                <a16:creationId xmlns:a16="http://schemas.microsoft.com/office/drawing/2014/main" id="{D1ADE805-BFBC-ED47-B9CB-6CB2FF02E868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2923349" y="5087328"/>
            <a:ext cx="1600200" cy="369332"/>
          </a:xfrm>
          <a:ln>
            <a:noFill/>
          </a:ln>
        </p:spPr>
        <p:txBody>
          <a:bodyPr lIns="0" tIns="0" rIns="0" bIns="0">
            <a:noAutofit/>
          </a:bodyPr>
          <a:lstStyle>
            <a:lvl1pPr marL="0" indent="0">
              <a:buNone/>
              <a:defRPr sz="1050" b="0" i="0">
                <a:solidFill>
                  <a:schemeClr val="bg1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3" name="Text Placeholder 29">
            <a:extLst>
              <a:ext uri="{FF2B5EF4-FFF2-40B4-BE49-F238E27FC236}">
                <a16:creationId xmlns:a16="http://schemas.microsoft.com/office/drawing/2014/main" id="{334A3589-641F-F547-891B-149579153B75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2923349" y="4701909"/>
            <a:ext cx="1600200" cy="205837"/>
          </a:xfrm>
          <a:ln>
            <a:noFill/>
          </a:ln>
        </p:spPr>
        <p:txBody>
          <a:bodyPr vert="horz" lIns="0" tIns="0" rIns="0" bIns="0" rtlCol="0">
            <a:noAutofit/>
          </a:bodyPr>
          <a:lstStyle>
            <a:lvl1pPr marL="0" indent="0">
              <a:spcBef>
                <a:spcPts val="300"/>
              </a:spcBef>
              <a:buNone/>
              <a:defRPr lang="en-US" sz="1350" spc="0" baseline="0" dirty="0">
                <a:latin typeface="+mj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marL="0" lvl="0" indent="0">
              <a:spcBef>
                <a:spcPts val="3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6" name="Text Placeholder 29">
            <a:extLst>
              <a:ext uri="{FF2B5EF4-FFF2-40B4-BE49-F238E27FC236}">
                <a16:creationId xmlns:a16="http://schemas.microsoft.com/office/drawing/2014/main" id="{A63F8454-D12E-A641-ABD0-8977D3F5EC05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6751283" y="5087328"/>
            <a:ext cx="1600200" cy="369332"/>
          </a:xfrm>
          <a:ln>
            <a:noFill/>
          </a:ln>
        </p:spPr>
        <p:txBody>
          <a:bodyPr lIns="0" tIns="0" rIns="0" bIns="0">
            <a:noAutofit/>
          </a:bodyPr>
          <a:lstStyle>
            <a:lvl1pPr marL="0" indent="0">
              <a:buNone/>
              <a:defRPr sz="1050" b="0" i="0">
                <a:solidFill>
                  <a:schemeClr val="bg1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7" name="Text Placeholder 29">
            <a:extLst>
              <a:ext uri="{FF2B5EF4-FFF2-40B4-BE49-F238E27FC236}">
                <a16:creationId xmlns:a16="http://schemas.microsoft.com/office/drawing/2014/main" id="{F35AA15D-DBAD-9840-8764-A5B6D486A23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6751283" y="4701909"/>
            <a:ext cx="1600200" cy="205837"/>
          </a:xfrm>
          <a:ln>
            <a:noFill/>
          </a:ln>
        </p:spPr>
        <p:txBody>
          <a:bodyPr vert="horz" lIns="0" tIns="0" rIns="0" bIns="0" rtlCol="0">
            <a:noAutofit/>
          </a:bodyPr>
          <a:lstStyle>
            <a:lvl1pPr marL="0" indent="0">
              <a:spcBef>
                <a:spcPts val="300"/>
              </a:spcBef>
              <a:buNone/>
              <a:defRPr lang="en-US" sz="1350" spc="0" baseline="0" dirty="0">
                <a:latin typeface="+mj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marL="0" lvl="0" indent="0">
              <a:spcBef>
                <a:spcPts val="3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8" name="Text Placeholder 29">
            <a:extLst>
              <a:ext uri="{FF2B5EF4-FFF2-40B4-BE49-F238E27FC236}">
                <a16:creationId xmlns:a16="http://schemas.microsoft.com/office/drawing/2014/main" id="{8357CA0F-1A55-B145-8305-562F0DF22543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4828607" y="2934856"/>
            <a:ext cx="1600200" cy="369332"/>
          </a:xfrm>
          <a:ln>
            <a:noFill/>
          </a:ln>
        </p:spPr>
        <p:txBody>
          <a:bodyPr lIns="0" tIns="0" rIns="0" bIns="0">
            <a:noAutofit/>
          </a:bodyPr>
          <a:lstStyle>
            <a:lvl1pPr marL="0" indent="0">
              <a:buNone/>
              <a:defRPr sz="1050" b="0" i="0">
                <a:solidFill>
                  <a:schemeClr val="bg1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9" name="Text Placeholder 29">
            <a:extLst>
              <a:ext uri="{FF2B5EF4-FFF2-40B4-BE49-F238E27FC236}">
                <a16:creationId xmlns:a16="http://schemas.microsoft.com/office/drawing/2014/main" id="{D6C49F6F-AF28-8942-8442-8F54A1DC388B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4828607" y="2568687"/>
            <a:ext cx="1600200" cy="205837"/>
          </a:xfrm>
          <a:ln>
            <a:noFill/>
          </a:ln>
        </p:spPr>
        <p:txBody>
          <a:bodyPr lIns="0" tIns="0" rIns="0" bIns="0">
            <a:noAutofit/>
          </a:bodyPr>
          <a:lstStyle>
            <a:lvl1pPr marL="0" indent="0">
              <a:spcBef>
                <a:spcPts val="300"/>
              </a:spcBef>
              <a:buNone/>
              <a:defRPr sz="1350" b="0" i="0" spc="0" baseline="0">
                <a:solidFill>
                  <a:schemeClr val="bg1"/>
                </a:solidFill>
                <a:latin typeface="+mj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CE2724A-BCA1-604F-9D18-BF05746408C2}"/>
              </a:ext>
            </a:extLst>
          </p:cNvPr>
          <p:cNvCxnSpPr/>
          <p:nvPr userDrawn="1"/>
        </p:nvCxnSpPr>
        <p:spPr>
          <a:xfrm>
            <a:off x="725767" y="3968780"/>
            <a:ext cx="7706608" cy="0"/>
          </a:xfrm>
          <a:prstGeom prst="line">
            <a:avLst/>
          </a:prstGeom>
          <a:ln w="165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>
            <a:extLst>
              <a:ext uri="{FF2B5EF4-FFF2-40B4-BE49-F238E27FC236}">
                <a16:creationId xmlns:a16="http://schemas.microsoft.com/office/drawing/2014/main" id="{4923D7D1-A9CC-C34C-86FF-43B5C8978712}"/>
              </a:ext>
            </a:extLst>
          </p:cNvPr>
          <p:cNvSpPr/>
          <p:nvPr userDrawn="1"/>
        </p:nvSpPr>
        <p:spPr>
          <a:xfrm>
            <a:off x="723243" y="3883242"/>
            <a:ext cx="122453" cy="1632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119FF13-13AB-3448-B24E-58E18B3CE2B6}"/>
              </a:ext>
            </a:extLst>
          </p:cNvPr>
          <p:cNvSpPr/>
          <p:nvPr userDrawn="1"/>
        </p:nvSpPr>
        <p:spPr>
          <a:xfrm>
            <a:off x="2648693" y="3892013"/>
            <a:ext cx="122453" cy="1632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2F8F982-870E-AE44-B0D3-B3313BC48DB7}"/>
              </a:ext>
            </a:extLst>
          </p:cNvPr>
          <p:cNvSpPr/>
          <p:nvPr userDrawn="1"/>
        </p:nvSpPr>
        <p:spPr>
          <a:xfrm>
            <a:off x="4574143" y="3883242"/>
            <a:ext cx="122453" cy="1632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49A137-DB5E-9C40-8C0A-ED607212022C}"/>
              </a:ext>
            </a:extLst>
          </p:cNvPr>
          <p:cNvSpPr/>
          <p:nvPr userDrawn="1"/>
        </p:nvSpPr>
        <p:spPr>
          <a:xfrm>
            <a:off x="6499594" y="3892013"/>
            <a:ext cx="122453" cy="1632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DC2552-C347-4C3D-8C92-4A6981227C0E}"/>
              </a:ext>
            </a:extLst>
          </p:cNvPr>
          <p:cNvSpPr>
            <a:spLocks noGrp="1"/>
          </p:cNvSpPr>
          <p:nvPr>
            <p:ph type="dt" sz="half" idx="36"/>
          </p:nvPr>
        </p:nvSpPr>
        <p:spPr/>
        <p:txBody>
          <a:bodyPr/>
          <a:lstStyle/>
          <a:p>
            <a:fld id="{6FCA8E82-58CD-E045-8B98-B7A85B79B752}" type="datetime4">
              <a:rPr lang="en-US" smtClean="0"/>
              <a:pPr/>
              <a:t>September 8, 2025</a:t>
            </a:fld>
            <a:endParaRPr lang="en-US" dirty="0">
              <a:latin typeface="+mn-lt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B7C35C-F3E4-4522-8711-16E4F9052C2C}"/>
              </a:ext>
            </a:extLst>
          </p:cNvPr>
          <p:cNvSpPr>
            <a:spLocks noGrp="1"/>
          </p:cNvSpPr>
          <p:nvPr>
            <p:ph type="ftr" sz="quarter" idx="37"/>
          </p:nvPr>
        </p:nvSpPr>
        <p:spPr/>
        <p:txBody>
          <a:bodyPr/>
          <a:lstStyle/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4D6BAD-56F4-42F1-A2B3-FDB73364FD40}"/>
              </a:ext>
            </a:extLst>
          </p:cNvPr>
          <p:cNvSpPr>
            <a:spLocks noGrp="1"/>
          </p:cNvSpPr>
          <p:nvPr>
            <p:ph type="sldNum" sz="quarter" idx="38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861552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450" userDrawn="1">
          <p15:clr>
            <a:srgbClr val="FBAE40"/>
          </p15:clr>
        </p15:guide>
        <p15:guide id="2" pos="5310" userDrawn="1">
          <p15:clr>
            <a:srgbClr val="FBAE40"/>
          </p15:clr>
        </p15:guide>
        <p15:guide id="3" pos="2160" userDrawn="1">
          <p15:clr>
            <a:srgbClr val="FBAE40"/>
          </p15:clr>
        </p15:guide>
        <p15:guide id="4" pos="3870" userDrawn="1">
          <p15:clr>
            <a:srgbClr val="FBAE40"/>
          </p15:clr>
        </p15:guide>
        <p15:guide id="5" pos="1890" userDrawn="1">
          <p15:clr>
            <a:srgbClr val="FBAE40"/>
          </p15:clr>
        </p15:guide>
        <p15:guide id="6" pos="3600" userDrawn="1">
          <p15:clr>
            <a:srgbClr val="FBAE40"/>
          </p15:clr>
        </p15:guide>
        <p15:guide id="7" orient="horz" pos="1224" userDrawn="1">
          <p15:clr>
            <a:srgbClr val="FBAE40"/>
          </p15:clr>
        </p15:guide>
        <p15:guide id="8" orient="horz" pos="3768" userDrawn="1">
          <p15:clr>
            <a:srgbClr val="FBAE40"/>
          </p15:clr>
        </p15:guide>
        <p15:guide id="9" orient="horz" pos="552" userDrawn="1">
          <p15:clr>
            <a:srgbClr val="FBAE40"/>
          </p15:clr>
        </p15:guide>
        <p15:guide id="10" orient="horz" pos="1512" userDrawn="1">
          <p15:clr>
            <a:srgbClr val="FBAE40"/>
          </p15:clr>
        </p15:guide>
        <p15:guide id="11" orient="horz" pos="2832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BDEF3328-825B-3946-8472-DB93D6A32867}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-369903" y="4270035"/>
            <a:ext cx="2959226" cy="2219420"/>
            <a:chOff x="0" y="12289"/>
            <a:chExt cx="3550" cy="3551"/>
          </a:xfrm>
        </p:grpSpPr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4E4E09DF-AF21-0E4A-9838-14DFBFFED7D7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653F54AE-9BC1-3A45-A129-4028EADE406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254F6D22-4944-974A-999E-F9E22F15952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</p:grpSp>
      <p:sp>
        <p:nvSpPr>
          <p:cNvPr id="32" name="Title 1">
            <a:extLst>
              <a:ext uri="{FF2B5EF4-FFF2-40B4-BE49-F238E27FC236}">
                <a16:creationId xmlns:a16="http://schemas.microsoft.com/office/drawing/2014/main" id="{467E05B6-B7CB-1E4F-96BA-4B8CFE8B6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018" y="879064"/>
            <a:ext cx="3706108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3300" b="1" i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51DEB652-BD6A-BD41-B85E-704D2C41A1C4}"/>
              </a:ext>
            </a:extLst>
          </p:cNvPr>
          <p:cNvCxnSpPr>
            <a:cxnSpLocks/>
          </p:cNvCxnSpPr>
          <p:nvPr userDrawn="1"/>
        </p:nvCxnSpPr>
        <p:spPr>
          <a:xfrm>
            <a:off x="714375" y="1939108"/>
            <a:ext cx="16002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A6147D10-E7D7-8F40-AF69-7263987293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3017" y="2300984"/>
            <a:ext cx="3620384" cy="404216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350" b="0" i="0" spc="0" baseline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3A0EE708-F36B-444B-9A8B-D48D69535E45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4772025" y="2300984"/>
            <a:ext cx="3573622" cy="404216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350" b="0" i="0" spc="0" baseline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E81957B7-CEA6-A446-A203-471CF9A57F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23017" y="2799146"/>
            <a:ext cx="3620384" cy="1942138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214313" indent="-214313">
              <a:lnSpc>
                <a:spcPct val="100000"/>
              </a:lnSpc>
              <a:buFont typeface="Wingdings" pitchFamily="2" charset="2"/>
              <a:buChar char="§"/>
              <a:defRPr sz="1200">
                <a:latin typeface="+mn-lt"/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Content Placeholder 3">
            <a:extLst>
              <a:ext uri="{FF2B5EF4-FFF2-40B4-BE49-F238E27FC236}">
                <a16:creationId xmlns:a16="http://schemas.microsoft.com/office/drawing/2014/main" id="{E40D4044-0F7B-0647-BAB5-16B23EBD9ECD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772025" y="2799146"/>
            <a:ext cx="3567181" cy="1942138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214313" indent="-214313">
              <a:lnSpc>
                <a:spcPct val="100000"/>
              </a:lnSpc>
              <a:buFont typeface="Wingdings" pitchFamily="2" charset="2"/>
              <a:buChar char="§"/>
              <a:defRPr sz="1200">
                <a:latin typeface="+mn-lt"/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D51C063-0222-064B-8A2E-485FE9EAC10D}"/>
              </a:ext>
            </a:extLst>
          </p:cNvPr>
          <p:cNvCxnSpPr>
            <a:cxnSpLocks/>
          </p:cNvCxnSpPr>
          <p:nvPr userDrawn="1"/>
        </p:nvCxnSpPr>
        <p:spPr>
          <a:xfrm>
            <a:off x="4772025" y="1939108"/>
            <a:ext cx="16002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14D182-A7DD-4F7B-B207-262854316ED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FCA8E82-58CD-E045-8B98-B7A85B79B752}" type="datetime4">
              <a:rPr lang="en-US" smtClean="0"/>
              <a:pPr/>
              <a:t>September 8, 2025</a:t>
            </a:fld>
            <a:endParaRPr lang="en-US" dirty="0">
              <a:latin typeface="+mn-lt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B29252-5D0B-4B9D-9FBD-8EC0929FE09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B4FEF6-E217-4110-BBF5-C4B77ADC845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504253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450" userDrawn="1">
          <p15:clr>
            <a:srgbClr val="FBAE40"/>
          </p15:clr>
        </p15:guide>
        <p15:guide id="2" pos="5310" userDrawn="1">
          <p15:clr>
            <a:srgbClr val="FBAE40"/>
          </p15:clr>
        </p15:guide>
        <p15:guide id="3" pos="1728" userDrawn="1">
          <p15:clr>
            <a:srgbClr val="FBAE40"/>
          </p15:clr>
        </p15:guide>
        <p15:guide id="4" pos="4302" userDrawn="1">
          <p15:clr>
            <a:srgbClr val="FBAE40"/>
          </p15:clr>
        </p15:guide>
        <p15:guide id="5" pos="1458" userDrawn="1">
          <p15:clr>
            <a:srgbClr val="FBAE40"/>
          </p15:clr>
        </p15:guide>
        <p15:guide id="6" pos="3006" userDrawn="1">
          <p15:clr>
            <a:srgbClr val="FBAE40"/>
          </p15:clr>
        </p15:guide>
        <p15:guide id="7" orient="horz" pos="1224" userDrawn="1">
          <p15:clr>
            <a:srgbClr val="FBAE40"/>
          </p15:clr>
        </p15:guide>
        <p15:guide id="8" orient="horz" pos="1440" userDrawn="1">
          <p15:clr>
            <a:srgbClr val="FBAE40"/>
          </p15:clr>
        </p15:guide>
        <p15:guide id="9" orient="horz" pos="552" userDrawn="1">
          <p15:clr>
            <a:srgbClr val="FBAE40"/>
          </p15:clr>
        </p15:guide>
        <p15:guide id="10" pos="4014" userDrawn="1">
          <p15:clr>
            <a:srgbClr val="FBAE40"/>
          </p15:clr>
        </p15:guide>
        <p15:guide id="11" pos="2736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>
            <a:extLst>
              <a:ext uri="{FF2B5EF4-FFF2-40B4-BE49-F238E27FC236}">
                <a16:creationId xmlns:a16="http://schemas.microsoft.com/office/drawing/2014/main" id="{868B08E5-2F7C-7749-8BDF-386EAF974BB0}"/>
              </a:ext>
            </a:extLst>
          </p:cNvPr>
          <p:cNvGrpSpPr>
            <a:grpSpLocks/>
          </p:cNvGrpSpPr>
          <p:nvPr userDrawn="1"/>
        </p:nvGrpSpPr>
        <p:grpSpPr bwMode="auto">
          <a:xfrm rot="16200000" flipV="1">
            <a:off x="-369903" y="4270035"/>
            <a:ext cx="2959226" cy="2219420"/>
            <a:chOff x="0" y="12289"/>
            <a:chExt cx="3550" cy="3551"/>
          </a:xfrm>
        </p:grpSpPr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F3E300C0-0B72-9048-9E16-2166E1A88FE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E4AA520D-9D51-3A42-B9B1-DF72169BC8D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D5F2735E-137C-DB47-AEF0-EFC871A3237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</p:grpSp>
      <p:sp>
        <p:nvSpPr>
          <p:cNvPr id="32" name="Title 1">
            <a:extLst>
              <a:ext uri="{FF2B5EF4-FFF2-40B4-BE49-F238E27FC236}">
                <a16:creationId xmlns:a16="http://schemas.microsoft.com/office/drawing/2014/main" id="{467E05B6-B7CB-1E4F-96BA-4B8CFE8B6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018" y="879064"/>
            <a:ext cx="3706108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3300" b="1" i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51DEB652-BD6A-BD41-B85E-704D2C41A1C4}"/>
              </a:ext>
            </a:extLst>
          </p:cNvPr>
          <p:cNvCxnSpPr>
            <a:cxnSpLocks/>
          </p:cNvCxnSpPr>
          <p:nvPr userDrawn="1"/>
        </p:nvCxnSpPr>
        <p:spPr>
          <a:xfrm>
            <a:off x="714375" y="1939108"/>
            <a:ext cx="16002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A6147D10-E7D7-8F40-AF69-7263987293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375" y="2300156"/>
            <a:ext cx="2277358" cy="404216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marL="0" indent="0">
              <a:buNone/>
              <a:defRPr lang="en-US" sz="1350" spc="0" baseline="0" dirty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E81957B7-CEA6-A446-A203-471CF9A57F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4375" y="2799146"/>
            <a:ext cx="2277358" cy="1942138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214313" indent="-214313">
              <a:lnSpc>
                <a:spcPct val="100000"/>
              </a:lnSpc>
              <a:buFont typeface="Wingdings" pitchFamily="2" charset="2"/>
              <a:buChar char="§"/>
              <a:defRPr sz="1200">
                <a:latin typeface="+mn-lt"/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057DFE0A-61D9-1B48-8196-EA94D04685DD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3427029" y="2300156"/>
            <a:ext cx="2277358" cy="404216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marL="0" indent="0">
              <a:buNone/>
              <a:defRPr lang="en-US" sz="1350" spc="0" baseline="0" dirty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C946754A-F105-644E-99A4-DC80B9944243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3427029" y="2799146"/>
            <a:ext cx="2287971" cy="1942138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214313" indent="-214313">
              <a:lnSpc>
                <a:spcPct val="100000"/>
              </a:lnSpc>
              <a:buFont typeface="Wingdings" pitchFamily="2" charset="2"/>
              <a:buChar char="§"/>
              <a:defRPr sz="1200">
                <a:latin typeface="+mn-lt"/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368648FC-FC9A-5645-8F0C-390FFFAE180D}"/>
              </a:ext>
            </a:extLst>
          </p:cNvPr>
          <p:cNvSpPr>
            <a:spLocks noGrp="1"/>
          </p:cNvSpPr>
          <p:nvPr>
            <p:ph type="body" idx="12"/>
          </p:nvPr>
        </p:nvSpPr>
        <p:spPr>
          <a:xfrm>
            <a:off x="6140263" y="2300156"/>
            <a:ext cx="2277358" cy="404216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marL="0" indent="0">
              <a:buNone/>
              <a:defRPr lang="en-US" sz="1350" spc="0" baseline="0" dirty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24" name="Content Placeholder 3">
            <a:extLst>
              <a:ext uri="{FF2B5EF4-FFF2-40B4-BE49-F238E27FC236}">
                <a16:creationId xmlns:a16="http://schemas.microsoft.com/office/drawing/2014/main" id="{BBB849DC-B114-D145-9879-4FE0688BF57E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140263" y="2799146"/>
            <a:ext cx="2277358" cy="1942138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marL="214313" indent="-214313">
              <a:lnSpc>
                <a:spcPct val="100000"/>
              </a:lnSpc>
              <a:buFont typeface="Wingdings" pitchFamily="2" charset="2"/>
              <a:buChar char="§"/>
              <a:defRPr sz="1200">
                <a:latin typeface="+mn-lt"/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F0C4CE5-5F02-B143-8FD1-1B235D270DAC}"/>
              </a:ext>
            </a:extLst>
          </p:cNvPr>
          <p:cNvCxnSpPr>
            <a:cxnSpLocks/>
          </p:cNvCxnSpPr>
          <p:nvPr userDrawn="1"/>
        </p:nvCxnSpPr>
        <p:spPr>
          <a:xfrm>
            <a:off x="3427029" y="1939108"/>
            <a:ext cx="16002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289A8C14-DB28-F34E-8098-168D4C75AF23}"/>
              </a:ext>
            </a:extLst>
          </p:cNvPr>
          <p:cNvCxnSpPr>
            <a:cxnSpLocks/>
          </p:cNvCxnSpPr>
          <p:nvPr userDrawn="1"/>
        </p:nvCxnSpPr>
        <p:spPr>
          <a:xfrm>
            <a:off x="6140263" y="1939108"/>
            <a:ext cx="16002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FA07F3-F8E4-4505-85EC-22734AC6879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FCA8E82-58CD-E045-8B98-B7A85B79B752}" type="datetime4">
              <a:rPr lang="en-US" smtClean="0"/>
              <a:pPr/>
              <a:t>September 8, 2025</a:t>
            </a:fld>
            <a:endParaRPr lang="en-US" dirty="0">
              <a:latin typeface="+mn-lt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165D22-FEF5-4F30-8822-5D2378806A9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40F86B-3DA3-4708-AAF5-387BA115C41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279487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450" userDrawn="1">
          <p15:clr>
            <a:srgbClr val="FBAE40"/>
          </p15:clr>
        </p15:guide>
        <p15:guide id="2" pos="5310" userDrawn="1">
          <p15:clr>
            <a:srgbClr val="FBAE40"/>
          </p15:clr>
        </p15:guide>
        <p15:guide id="3" pos="1890" userDrawn="1">
          <p15:clr>
            <a:srgbClr val="FBAE40"/>
          </p15:clr>
        </p15:guide>
        <p15:guide id="4" pos="3870" userDrawn="1">
          <p15:clr>
            <a:srgbClr val="FBAE40"/>
          </p15:clr>
        </p15:guide>
        <p15:guide id="7" orient="horz" pos="1224" userDrawn="1">
          <p15:clr>
            <a:srgbClr val="FBAE40"/>
          </p15:clr>
        </p15:guide>
        <p15:guide id="8" orient="horz" pos="1440" userDrawn="1">
          <p15:clr>
            <a:srgbClr val="FBAE40"/>
          </p15:clr>
        </p15:guide>
        <p15:guide id="9" orient="horz" pos="552" userDrawn="1">
          <p15:clr>
            <a:srgbClr val="FBAE40"/>
          </p15:clr>
        </p15:guide>
        <p15:guide id="10" pos="3600" userDrawn="1">
          <p15:clr>
            <a:srgbClr val="FBAE40"/>
          </p15:clr>
        </p15:guide>
        <p15:guide id="11" pos="2160" userDrawn="1">
          <p15:clr>
            <a:srgbClr val="FBAE40"/>
          </p15:clr>
        </p15:guide>
        <p15:guide id="12" orient="horz" pos="1752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29">
            <a:extLst>
              <a:ext uri="{FF2B5EF4-FFF2-40B4-BE49-F238E27FC236}">
                <a16:creationId xmlns:a16="http://schemas.microsoft.com/office/drawing/2014/main" id="{BB778BC5-5409-574B-96E2-B45CDD940D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172075" y="5102064"/>
            <a:ext cx="3686175" cy="588795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32916F3A-28FA-9A4B-A780-0D687D9328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80718" y="3591099"/>
            <a:ext cx="3677533" cy="1057791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E29321F6-59C5-6E4C-A846-6AD00848A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0718" y="2173659"/>
            <a:ext cx="3677533" cy="610863"/>
          </a:xfrm>
          <a:prstGeom prst="rect">
            <a:avLst/>
          </a:prstGeom>
        </p:spPr>
        <p:txBody>
          <a:bodyPr lIns="0" tIns="0" rIns="0" bIns="0" anchor="b" anchorCtr="0">
            <a:normAutofit/>
          </a:bodyPr>
          <a:lstStyle>
            <a:lvl1pPr>
              <a:defRPr sz="3300" b="1" i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B5C3BF3-A164-DD48-BD02-4587489DA105}"/>
              </a:ext>
            </a:extLst>
          </p:cNvPr>
          <p:cNvCxnSpPr>
            <a:cxnSpLocks/>
          </p:cNvCxnSpPr>
          <p:nvPr userDrawn="1"/>
        </p:nvCxnSpPr>
        <p:spPr>
          <a:xfrm>
            <a:off x="5172075" y="3233703"/>
            <a:ext cx="1600200" cy="3992"/>
          </a:xfrm>
          <a:prstGeom prst="line">
            <a:avLst/>
          </a:prstGeom>
          <a:ln w="10160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F8C225AD-C009-894E-8AFA-C94EAA06509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572000" cy="6858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FEF81ED-50DF-3946-87D9-407C13C3CE9F}"/>
              </a:ext>
            </a:extLst>
          </p:cNvPr>
          <p:cNvGrpSpPr>
            <a:grpSpLocks/>
          </p:cNvGrpSpPr>
          <p:nvPr userDrawn="1"/>
        </p:nvGrpSpPr>
        <p:grpSpPr bwMode="auto">
          <a:xfrm rot="10800000">
            <a:off x="6652530" y="0"/>
            <a:ext cx="2493906" cy="3325208"/>
            <a:chOff x="0" y="12289"/>
            <a:chExt cx="3550" cy="3551"/>
          </a:xfrm>
        </p:grpSpPr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4B6857A0-601C-9C40-ADB4-7927C7A4ECA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2289"/>
              <a:ext cx="1789" cy="2386"/>
            </a:xfrm>
            <a:custGeom>
              <a:avLst/>
              <a:gdLst>
                <a:gd name="T0" fmla="*/ 0 w 1789"/>
                <a:gd name="T1" fmla="+- 0 12290 12290"/>
                <a:gd name="T2" fmla="*/ 12290 h 2386"/>
                <a:gd name="T3" fmla="*/ 0 w 1789"/>
                <a:gd name="T4" fmla="+- 0 13484 12290"/>
                <a:gd name="T5" fmla="*/ 13484 h 2386"/>
                <a:gd name="T6" fmla="*/ 1192 w 1789"/>
                <a:gd name="T7" fmla="+- 0 14676 12290"/>
                <a:gd name="T8" fmla="*/ 14676 h 2386"/>
                <a:gd name="T9" fmla="*/ 1789 w 1789"/>
                <a:gd name="T10" fmla="+- 0 14079 12290"/>
                <a:gd name="T11" fmla="*/ 14079 h 2386"/>
                <a:gd name="T12" fmla="*/ 0 w 1789"/>
                <a:gd name="T13" fmla="+- 0 12290 12290"/>
                <a:gd name="T14" fmla="*/ 12290 h 238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  <a:cxn ang="0">
                  <a:pos x="T12" y="T14"/>
                </a:cxn>
              </a:cxnLst>
              <a:rect l="0" t="0" r="r" b="b"/>
              <a:pathLst>
                <a:path w="1789" h="2386">
                  <a:moveTo>
                    <a:pt x="0" y="0"/>
                  </a:moveTo>
                  <a:lnTo>
                    <a:pt x="0" y="1194"/>
                  </a:lnTo>
                  <a:lnTo>
                    <a:pt x="1192" y="2386"/>
                  </a:lnTo>
                  <a:lnTo>
                    <a:pt x="1789" y="17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31562ACC-ECB3-4841-A52C-00DAFF438EBF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678"/>
              <a:ext cx="1162" cy="1162"/>
            </a:xfrm>
            <a:custGeom>
              <a:avLst/>
              <a:gdLst>
                <a:gd name="T0" fmla="*/ 0 w 1162"/>
                <a:gd name="T1" fmla="+- 0 14679 14679"/>
                <a:gd name="T2" fmla="*/ 14679 h 1162"/>
                <a:gd name="T3" fmla="*/ 0 w 1162"/>
                <a:gd name="T4" fmla="+- 0 15840 14679"/>
                <a:gd name="T5" fmla="*/ 15840 h 1162"/>
                <a:gd name="T6" fmla="*/ 1161 w 1162"/>
                <a:gd name="T7" fmla="+- 0 15840 14679"/>
                <a:gd name="T8" fmla="*/ 15840 h 1162"/>
                <a:gd name="T9" fmla="*/ 0 w 1162"/>
                <a:gd name="T10" fmla="+- 0 14679 14679"/>
                <a:gd name="T11" fmla="*/ 14679 h 116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162" h="1162">
                  <a:moveTo>
                    <a:pt x="0" y="0"/>
                  </a:moveTo>
                  <a:lnTo>
                    <a:pt x="0" y="1161"/>
                  </a:lnTo>
                  <a:lnTo>
                    <a:pt x="1161" y="1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77C317B8-91B4-7040-AB8C-CE822CA28AAD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1" y="14675"/>
              <a:ext cx="2329" cy="1165"/>
            </a:xfrm>
            <a:custGeom>
              <a:avLst/>
              <a:gdLst>
                <a:gd name="T0" fmla="+- 0 3550 1221"/>
                <a:gd name="T1" fmla="*/ T0 w 2329"/>
                <a:gd name="T2" fmla="+- 0 15840 14676"/>
                <a:gd name="T3" fmla="*/ 15840 h 1165"/>
                <a:gd name="T4" fmla="+- 0 2386 1221"/>
                <a:gd name="T5" fmla="*/ T4 w 2329"/>
                <a:gd name="T6" fmla="+- 0 14676 14676"/>
                <a:gd name="T7" fmla="*/ 14676 h 1165"/>
                <a:gd name="T8" fmla="+- 0 1221 1221"/>
                <a:gd name="T9" fmla="*/ T8 w 2329"/>
                <a:gd name="T10" fmla="+- 0 15840 14676"/>
                <a:gd name="T11" fmla="*/ 15840 h 1165"/>
                <a:gd name="T12" fmla="+- 0 3550 1221"/>
                <a:gd name="T13" fmla="*/ T12 w 2329"/>
                <a:gd name="T14" fmla="+- 0 15840 14676"/>
                <a:gd name="T15" fmla="*/ 15840 h 116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329" h="1165">
                  <a:moveTo>
                    <a:pt x="2329" y="1164"/>
                  </a:moveTo>
                  <a:lnTo>
                    <a:pt x="1165" y="0"/>
                  </a:lnTo>
                  <a:lnTo>
                    <a:pt x="0" y="1164"/>
                  </a:lnTo>
                  <a:lnTo>
                    <a:pt x="2329" y="1164"/>
                  </a:ln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 sz="1350" dirty="0"/>
            </a:p>
          </p:txBody>
        </p:sp>
      </p:grpSp>
    </p:spTree>
    <p:extLst>
      <p:ext uri="{BB962C8B-B14F-4D97-AF65-F5344CB8AC3E}">
        <p14:creationId xmlns:p14="http://schemas.microsoft.com/office/powerpoint/2010/main" val="9991307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5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ED84C6-50E6-6C43-8031-AFF6268E0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8662" y="1825625"/>
            <a:ext cx="778668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D41FC0AE-253D-D242-9C88-017078F8A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375" y="365126"/>
            <a:ext cx="780097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EF47083A-6D76-4B4D-87CA-E08E212F78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244090" y="6332221"/>
            <a:ext cx="984885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825" b="0" i="0">
                <a:solidFill>
                  <a:schemeClr val="bg1"/>
                </a:solidFill>
                <a:latin typeface="+mn-lt"/>
              </a:defRPr>
            </a:lvl1pPr>
          </a:lstStyle>
          <a:p>
            <a:fld id="{6FCA8E82-58CD-E045-8B98-B7A85B79B752}" type="datetime4">
              <a:rPr lang="en-US" smtClean="0"/>
              <a:pPr/>
              <a:t>September 8, 2025</a:t>
            </a:fld>
            <a:endParaRPr lang="en-US" dirty="0">
              <a:latin typeface="+mn-lt"/>
            </a:endParaRP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C9955F1C-C0B1-BA44-8905-6991FA0D1E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21092" y="6332221"/>
            <a:ext cx="1122998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825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Annual Review</a:t>
            </a:r>
            <a:endParaRPr lang="en-US" b="0" dirty="0"/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8ADA0DF-3751-9A48-8A21-59F01C782D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8663" y="6332221"/>
            <a:ext cx="392430" cy="24765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825" b="0" i="0">
                <a:solidFill>
                  <a:schemeClr val="bg1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158922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93" r:id="rId2"/>
    <p:sldLayoutId id="2147483692" r:id="rId3"/>
    <p:sldLayoutId id="2147483675" r:id="rId4"/>
    <p:sldLayoutId id="2147483671" r:id="rId5"/>
    <p:sldLayoutId id="2147483672" r:id="rId6"/>
    <p:sldLayoutId id="2147483673" r:id="rId7"/>
    <p:sldLayoutId id="2147483684" r:id="rId8"/>
    <p:sldLayoutId id="2147483676" r:id="rId9"/>
    <p:sldLayoutId id="2147483677" r:id="rId10"/>
    <p:sldLayoutId id="2147483685" r:id="rId11"/>
    <p:sldLayoutId id="2147483688" r:id="rId12"/>
    <p:sldLayoutId id="2147483682" r:id="rId13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b="1" i="0" kern="1200" spc="75" baseline="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b="0" i="0" kern="1200">
          <a:solidFill>
            <a:schemeClr val="bg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b="0" i="0" kern="1200">
          <a:solidFill>
            <a:schemeClr val="bg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b="0" i="0" kern="1200">
          <a:solidFill>
            <a:schemeClr val="bg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b="0" i="0" kern="1200">
          <a:solidFill>
            <a:schemeClr val="bg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18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558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450" userDrawn="1">
          <p15:clr>
            <a:srgbClr val="547EBF"/>
          </p15:clr>
        </p15:guide>
        <p15:guide id="8" pos="2790" userDrawn="1">
          <p15:clr>
            <a:srgbClr val="547EBF"/>
          </p15:clr>
        </p15:guide>
        <p15:guide id="9" pos="1584" userDrawn="1">
          <p15:clr>
            <a:srgbClr val="547EBF"/>
          </p15:clr>
        </p15:guide>
        <p15:guide id="10" pos="1386" userDrawn="1">
          <p15:clr>
            <a:srgbClr val="547EBF"/>
          </p15:clr>
        </p15:guide>
        <p15:guide id="11" pos="4176" userDrawn="1">
          <p15:clr>
            <a:srgbClr val="547EBF"/>
          </p15:clr>
        </p15:guide>
        <p15:guide id="12" pos="4374" userDrawn="1">
          <p15:clr>
            <a:srgbClr val="547EBF"/>
          </p15:clr>
        </p15:guide>
        <p15:guide id="13" pos="3726" userDrawn="1">
          <p15:clr>
            <a:srgbClr val="9FCC3B"/>
          </p15:clr>
        </p15:guide>
        <p15:guide id="14" pos="3906" userDrawn="1">
          <p15:clr>
            <a:srgbClr val="9FCC3B"/>
          </p15:clr>
        </p15:guide>
        <p15:guide id="15" pos="2034" userDrawn="1">
          <p15:clr>
            <a:srgbClr val="9FCC3B"/>
          </p15:clr>
        </p15:guide>
        <p15:guide id="16" pos="1854" userDrawn="1">
          <p15:clr>
            <a:srgbClr val="9FCC3B"/>
          </p15:clr>
        </p15:guide>
        <p15:guide id="17" pos="295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E168C-8042-5B4E-A5A4-A5BF693AE2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08415" y="2020828"/>
            <a:ext cx="7074937" cy="1135514"/>
          </a:xfrm>
        </p:spPr>
        <p:txBody>
          <a:bodyPr/>
          <a:lstStyle/>
          <a:p>
            <a:pPr algn="ctr"/>
            <a:r>
              <a:rPr lang="en-US" sz="4400" dirty="0"/>
              <a:t>The Missing Middle:</a:t>
            </a:r>
            <a:br>
              <a:rPr lang="en-US" sz="4400" dirty="0"/>
            </a:br>
            <a:r>
              <a:rPr lang="en-US" sz="4400" dirty="0"/>
              <a:t>A Philanthropic Response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8E61D8-31A3-2D45-8E25-CBE846E26E1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810281" y="4423371"/>
            <a:ext cx="4118678" cy="1267264"/>
          </a:xfrm>
        </p:spPr>
        <p:txBody>
          <a:bodyPr/>
          <a:lstStyle/>
          <a:p>
            <a:pPr algn="ctr"/>
            <a:r>
              <a:rPr lang="en-US" sz="2800" dirty="0">
                <a:latin typeface="+mj-lt"/>
              </a:rPr>
              <a:t>OHC Fall Symposium</a:t>
            </a:r>
            <a:endParaRPr lang="en-US" sz="2800" dirty="0">
              <a:latin typeface="Franklin Gothic Demi" panose="020B0703020102020204" pitchFamily="34" charset="0"/>
            </a:endParaRPr>
          </a:p>
          <a:p>
            <a:endParaRPr lang="en-US" sz="2800" dirty="0">
              <a:latin typeface="Franklin Gothic Demi" panose="020B0703020102020204" pitchFamily="34" charset="0"/>
            </a:endParaRPr>
          </a:p>
          <a:p>
            <a:pPr algn="ctr"/>
            <a:r>
              <a:rPr lang="en-US" sz="2400" dirty="0">
                <a:latin typeface="Franklin Gothic Demi" panose="020B0703020102020204" pitchFamily="34" charset="0"/>
              </a:rPr>
              <a:t>September 10, 2025</a:t>
            </a:r>
            <a:endParaRPr lang="en-US" sz="2400" dirty="0"/>
          </a:p>
          <a:p>
            <a:endParaRPr lang="en-US" sz="1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1AF3BF-C05E-3997-DE2A-60D7726C52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097" y="268743"/>
            <a:ext cx="2571704" cy="7336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60950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122DF8-59D4-D94D-8ED9-F2F319899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374" y="400553"/>
            <a:ext cx="6339569" cy="557461"/>
          </a:xfrm>
        </p:spPr>
        <p:txBody>
          <a:bodyPr>
            <a:normAutofit fontScale="90000"/>
          </a:bodyPr>
          <a:lstStyle/>
          <a:p>
            <a:r>
              <a:rPr lang="en-US" dirty="0"/>
              <a:t>The Missing Middle” Discussion….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803A1E73-C790-447A-974F-B3ADB50149F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14374" y="1967435"/>
            <a:ext cx="7898683" cy="315915"/>
          </a:xfrm>
        </p:spPr>
        <p:txBody>
          <a:bodyPr/>
          <a:lstStyle/>
          <a:p>
            <a:r>
              <a:rPr lang="en-US" sz="2400" dirty="0"/>
              <a:t>Involves a variety of diverse needs: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A09D80D2-95FB-43C6-96F8-7EF7737C28B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0590" y="2805807"/>
            <a:ext cx="8146324" cy="1940364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Workforce housing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Housing for young professionals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Housing for working families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General housing affordability for households 80%-120% of AMI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Both new product and preservation of existing.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744071-0CE2-7746-9315-22EC28A0F462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93264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43D32A-0854-8355-2922-775025EC7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A1535-D84A-6C3D-2C4D-4215D2942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430" y="404740"/>
            <a:ext cx="7439027" cy="577172"/>
          </a:xfrm>
        </p:spPr>
        <p:txBody>
          <a:bodyPr>
            <a:normAutofit/>
          </a:bodyPr>
          <a:lstStyle/>
          <a:p>
            <a:r>
              <a:rPr lang="en-US" sz="2800" dirty="0"/>
              <a:t>Naturally Occurring Affordable Housing…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C32128BD-AF8B-E280-CD26-8BDEF3EC3E1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2655" y="1606655"/>
            <a:ext cx="7898683" cy="315915"/>
          </a:xfrm>
        </p:spPr>
        <p:txBody>
          <a:bodyPr/>
          <a:lstStyle/>
          <a:p>
            <a:r>
              <a:rPr lang="en-US" sz="2800" dirty="0"/>
              <a:t>Is an important part of this discussion.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61E751A3-43CF-9D4B-9478-2FAF9F5BE56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52621" y="2288533"/>
            <a:ext cx="7438753" cy="3166483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What happens to older apartment complexes with modest rents over time?</a:t>
            </a:r>
          </a:p>
          <a:p>
            <a:pPr marL="800100" lvl="1" indent="-285750">
              <a:buFont typeface="Wingdings" panose="05000000000000000000" pitchFamily="2" charset="2"/>
              <a:buChar char="v"/>
            </a:pPr>
            <a:r>
              <a:rPr lang="en-US" dirty="0"/>
              <a:t>Limp along with smaller increases that may or may not address maintenance and cap/ex needs</a:t>
            </a:r>
          </a:p>
          <a:p>
            <a:pPr marL="800100" lvl="1" indent="-285750">
              <a:buFont typeface="Wingdings" panose="05000000000000000000" pitchFamily="2" charset="2"/>
              <a:buChar char="v"/>
            </a:pPr>
            <a:r>
              <a:rPr lang="en-US" dirty="0"/>
              <a:t>Deteriorate until a City orders it to be vacated</a:t>
            </a:r>
          </a:p>
          <a:p>
            <a:pPr marL="800100" lvl="1" indent="-285750">
              <a:buFont typeface="Wingdings" panose="05000000000000000000" pitchFamily="2" charset="2"/>
              <a:buChar char="v"/>
            </a:pPr>
            <a:r>
              <a:rPr lang="en-US" dirty="0"/>
              <a:t>Significant renovation by current or new owner accompanied by huge rent increase</a:t>
            </a:r>
          </a:p>
          <a:p>
            <a:pPr marL="514350" indent="-342900">
              <a:buFont typeface="Wingdings" panose="05000000000000000000" pitchFamily="2" charset="2"/>
              <a:buChar char="v"/>
            </a:pPr>
            <a:r>
              <a:rPr lang="en-US" sz="2000" dirty="0"/>
              <a:t>This housing stock is large, diverse with the good, the bad and the ugly</a:t>
            </a:r>
          </a:p>
          <a:p>
            <a:pPr marL="514350" indent="-342900">
              <a:buFont typeface="Wingdings" panose="05000000000000000000" pitchFamily="2" charset="2"/>
              <a:buChar char="v"/>
            </a:pPr>
            <a:r>
              <a:rPr lang="en-US" sz="2000" dirty="0"/>
              <a:t>Over last decade rents have increased substantially due to extended period of new supply not keeping up with population growth</a:t>
            </a:r>
          </a:p>
          <a:p>
            <a:pPr marL="514350" indent="-342900">
              <a:buFont typeface="Wingdings" panose="05000000000000000000" pitchFamily="2" charset="2"/>
              <a:buChar char="v"/>
            </a:pPr>
            <a:r>
              <a:rPr lang="en-US" sz="2000" dirty="0"/>
              <a:t>Columbus has had several high-profile cases of displacement due to physical condition or rent increases, repositioning</a:t>
            </a:r>
          </a:p>
          <a:p>
            <a:pPr marL="342900" indent="-171450">
              <a:buFont typeface="Wingdings" panose="05000000000000000000" pitchFamily="2" charset="2"/>
              <a:buChar char="v"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82ADE8-7419-E6ED-A828-F4BE5CFB9E8C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5440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4F78B-6CDC-A460-22BF-2124311252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59F06-4E4F-0A40-1247-BBF49622A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716" y="404740"/>
            <a:ext cx="7439027" cy="577172"/>
          </a:xfrm>
        </p:spPr>
        <p:txBody>
          <a:bodyPr>
            <a:normAutofit/>
          </a:bodyPr>
          <a:lstStyle/>
          <a:p>
            <a:r>
              <a:rPr lang="en-US" sz="2800" dirty="0"/>
              <a:t>Columbus Housing Enterprise is…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393B2C8E-D0C7-D3ED-E624-93F6A312AE8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2655" y="1606655"/>
            <a:ext cx="7898683" cy="315915"/>
          </a:xfrm>
        </p:spPr>
        <p:txBody>
          <a:bodyPr/>
          <a:lstStyle/>
          <a:p>
            <a:r>
              <a:rPr lang="en-US" sz="2800" dirty="0"/>
              <a:t>The vision of two successful Columbus real estate developers and their families.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ECB9491A-701C-7908-46C6-CCEDCA9209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64652" y="2595913"/>
            <a:ext cx="5584581" cy="1354840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The Patriarchs</a:t>
            </a:r>
          </a:p>
          <a:p>
            <a:pPr marL="800100" lvl="1" indent="-285750">
              <a:buFont typeface="Wingdings" panose="05000000000000000000" pitchFamily="2" charset="2"/>
              <a:buChar char="v"/>
            </a:pPr>
            <a:r>
              <a:rPr lang="en-US" sz="2000" dirty="0"/>
              <a:t>Robert Weiler: The Robert Weiler Company</a:t>
            </a:r>
          </a:p>
          <a:p>
            <a:pPr marL="800100" lvl="1" indent="-285750">
              <a:buFont typeface="Wingdings" panose="05000000000000000000" pitchFamily="2" charset="2"/>
              <a:buChar char="v"/>
            </a:pPr>
            <a:r>
              <a:rPr lang="en-US" sz="2000" dirty="0"/>
              <a:t>Don Kelley – The Kelley Companies</a:t>
            </a:r>
          </a:p>
          <a:p>
            <a:pPr marL="342900" indent="-171450">
              <a:buFont typeface="Wingdings" panose="05000000000000000000" pitchFamily="2" charset="2"/>
              <a:buChar char="v"/>
            </a:pPr>
            <a:endParaRPr lang="en-US" sz="1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F0CDBF-DC08-77BB-6DBD-A16BA457BE1F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02FDAB1-EAF1-9BD7-2A57-2EBDAEFE6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793" y="3990059"/>
            <a:ext cx="1540932" cy="2311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OLARIS - Don and Nancy Kelley and Family Receive the ...">
            <a:extLst>
              <a:ext uri="{FF2B5EF4-FFF2-40B4-BE49-F238E27FC236}">
                <a16:creationId xmlns:a16="http://schemas.microsoft.com/office/drawing/2014/main" id="{374F7DE6-5D68-2AAA-AB73-06FB51002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713" y="4139280"/>
            <a:ext cx="2145240" cy="2025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874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9FECC5-A13F-1E4B-9260-2298AD17B1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EA9BF-C77C-0A1C-9C83-E2D92F90F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630" y="404740"/>
            <a:ext cx="7439027" cy="577172"/>
          </a:xfrm>
        </p:spPr>
        <p:txBody>
          <a:bodyPr>
            <a:normAutofit/>
          </a:bodyPr>
          <a:lstStyle/>
          <a:p>
            <a:r>
              <a:rPr lang="en-US" sz="2800" dirty="0"/>
              <a:t>The Weiler and Kelley Families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FCEE04A4-4BB1-5767-8C29-2EAFC401186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2655" y="1606655"/>
            <a:ext cx="7898683" cy="315915"/>
          </a:xfrm>
        </p:spPr>
        <p:txBody>
          <a:bodyPr/>
          <a:lstStyle/>
          <a:p>
            <a:r>
              <a:rPr lang="en-US" sz="2800" dirty="0"/>
              <a:t>Have partnered together for over 40 years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3AE1278B-42B6-ED10-25B2-A282BA7493A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06805" y="2467933"/>
            <a:ext cx="7334281" cy="1482820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Developed over 10,000 units of market rate housing and commercial properties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Own Oakwood Management Companies, one of Columbus’s largest property management companies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The families have a long history of philanthropy and community leadership and have been honored over the years for their impact on the community</a:t>
            </a:r>
            <a:endParaRPr lang="en-US" sz="2000" dirty="0"/>
          </a:p>
          <a:p>
            <a:pPr marL="342900" indent="-171450">
              <a:buFont typeface="Wingdings" panose="05000000000000000000" pitchFamily="2" charset="2"/>
              <a:buChar char="v"/>
            </a:pPr>
            <a:endParaRPr lang="en-US" sz="1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FED73A-8566-A9FD-7F77-352DFEF56BD8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817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24144E-81A5-8CC3-D6C7-70EBDAC5B7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8E9FC-0699-FEAC-EA2D-A7590C382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258" y="404740"/>
            <a:ext cx="7439027" cy="577172"/>
          </a:xfrm>
        </p:spPr>
        <p:txBody>
          <a:bodyPr>
            <a:normAutofit/>
          </a:bodyPr>
          <a:lstStyle/>
          <a:p>
            <a:r>
              <a:rPr lang="en-US" sz="2800" dirty="0"/>
              <a:t>The Weiler and Kelley Families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ADDB48EB-13CB-8B10-1B07-BD6A24BE177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2655" y="1606655"/>
            <a:ext cx="7898683" cy="315915"/>
          </a:xfrm>
        </p:spPr>
        <p:txBody>
          <a:bodyPr/>
          <a:lstStyle/>
          <a:p>
            <a:r>
              <a:rPr lang="en-US" sz="2800" dirty="0"/>
              <a:t>The Vision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8FC2AA0F-E06C-BE64-5C3A-81FAA04AC4F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06805" y="2355044"/>
            <a:ext cx="7334281" cy="1482820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Create a new nonprofit led by a range of community leaders and organizations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Sell older but well-maintained properties to the nonprofit at 50% of their appraised value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Have the nonprofit own the properties to preserve the modest rents as “naturally occurring affordable housing’ </a:t>
            </a:r>
            <a:r>
              <a:rPr lang="en-US" sz="2400" dirty="0" err="1"/>
              <a:t>communites</a:t>
            </a: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Both patriarchs have supported Rev. John Edgar’s efforts to revitalize the Southside of Columbus and worked with him to organize CHE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2000" dirty="0"/>
          </a:p>
          <a:p>
            <a:pPr marL="342900" indent="-171450">
              <a:buFont typeface="Wingdings" panose="05000000000000000000" pitchFamily="2" charset="2"/>
              <a:buChar char="v"/>
            </a:pPr>
            <a:endParaRPr lang="en-US" sz="1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CF5C1-34E4-F2D6-732A-FC1C1FAF38E7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878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E216DD-CCF6-6D6B-C6C3-0134E6C375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BC929-C47B-6930-4E8F-9082410B8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774" y="310717"/>
            <a:ext cx="7177769" cy="568347"/>
          </a:xfrm>
        </p:spPr>
        <p:txBody>
          <a:bodyPr>
            <a:normAutofit/>
          </a:bodyPr>
          <a:lstStyle/>
          <a:p>
            <a:r>
              <a:rPr lang="en-US" dirty="0"/>
              <a:t>CHE Leadership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D78432-E91C-6514-B92B-0DBFD02F12B2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DD71AA-9187-1D35-6910-726F6D17EF1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14371" y="1487523"/>
            <a:ext cx="3629025" cy="315915"/>
          </a:xfrm>
        </p:spPr>
        <p:txBody>
          <a:bodyPr/>
          <a:lstStyle/>
          <a:p>
            <a:r>
              <a:rPr lang="en-US" sz="2000" dirty="0"/>
              <a:t>President</a:t>
            </a:r>
          </a:p>
        </p:txBody>
      </p:sp>
      <p:sp>
        <p:nvSpPr>
          <p:cNvPr id="6" name="Text Placeholder 45">
            <a:extLst>
              <a:ext uri="{FF2B5EF4-FFF2-40B4-BE49-F238E27FC236}">
                <a16:creationId xmlns:a16="http://schemas.microsoft.com/office/drawing/2014/main" id="{A3FB3256-AA9E-BB2C-FE16-287A46E90493}"/>
              </a:ext>
            </a:extLst>
          </p:cNvPr>
          <p:cNvSpPr txBox="1">
            <a:spLocks/>
          </p:cNvSpPr>
          <p:nvPr/>
        </p:nvSpPr>
        <p:spPr>
          <a:xfrm>
            <a:off x="645791" y="1890708"/>
            <a:ext cx="7395210" cy="9688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2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1600" b="1" dirty="0"/>
              <a:t>Rev. John Edgar - </a:t>
            </a:r>
            <a:r>
              <a:rPr lang="en-US" sz="1600" dirty="0"/>
              <a:t>Retired Methodist Minister / Executive Director of Community Development For All People CDC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E065B100-DAE8-E37E-2C6A-0E7D68392FE6}"/>
              </a:ext>
            </a:extLst>
          </p:cNvPr>
          <p:cNvSpPr txBox="1">
            <a:spLocks/>
          </p:cNvSpPr>
          <p:nvPr/>
        </p:nvSpPr>
        <p:spPr>
          <a:xfrm>
            <a:off x="714370" y="2543594"/>
            <a:ext cx="3629025" cy="3159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350" b="0" i="0" kern="1200" spc="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Board</a:t>
            </a:r>
          </a:p>
        </p:txBody>
      </p:sp>
      <p:sp>
        <p:nvSpPr>
          <p:cNvPr id="10" name="Text Placeholder 45">
            <a:extLst>
              <a:ext uri="{FF2B5EF4-FFF2-40B4-BE49-F238E27FC236}">
                <a16:creationId xmlns:a16="http://schemas.microsoft.com/office/drawing/2014/main" id="{45C028D5-7D20-3AC4-E1D8-F190C1D82682}"/>
              </a:ext>
            </a:extLst>
          </p:cNvPr>
          <p:cNvSpPr txBox="1">
            <a:spLocks/>
          </p:cNvSpPr>
          <p:nvPr/>
        </p:nvSpPr>
        <p:spPr>
          <a:xfrm>
            <a:off x="645791" y="2920575"/>
            <a:ext cx="7605580" cy="32883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2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b="0" i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1600" b="1" dirty="0"/>
              <a:t>Chair: Hal Keller - </a:t>
            </a:r>
            <a:r>
              <a:rPr lang="en-US" sz="1600" dirty="0"/>
              <a:t>Retired CEO of Ohio Capital Corporation for Housing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1600" b="1" dirty="0"/>
              <a:t>Vice Chair: Patty McClimon </a:t>
            </a:r>
            <a:r>
              <a:rPr lang="en-US" sz="1600" dirty="0"/>
              <a:t>- Senior Vice President, Chief Strategy Officer: Nationwide Children’s Hospital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1600" b="1" dirty="0"/>
              <a:t>Treasurer: Leah Evans </a:t>
            </a:r>
            <a:r>
              <a:rPr lang="en-US" sz="1600" dirty="0"/>
              <a:t>– CEO of Homeport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600" b="1" dirty="0"/>
              <a:t> Secretary: Jordan Henderson </a:t>
            </a:r>
            <a:r>
              <a:rPr lang="en-US" sz="1600" dirty="0"/>
              <a:t>- Director of Multifamily &amp; Special Projects    Nationwide Children’s Hospital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600" b="1" dirty="0"/>
              <a:t> Bob Bitzenhofer </a:t>
            </a:r>
            <a:r>
              <a:rPr lang="en-US" sz="1600" dirty="0"/>
              <a:t>– Vice President of Planning and Development, CMHA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600" b="1" dirty="0"/>
              <a:t> Britanny Eddy </a:t>
            </a:r>
            <a:r>
              <a:rPr lang="en-US" sz="1600" dirty="0"/>
              <a:t>– Housing Director, Community Development For All People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600" b="1" dirty="0"/>
              <a:t> John Wymer </a:t>
            </a:r>
            <a:r>
              <a:rPr lang="en-US" sz="1600" dirty="0"/>
              <a:t>– Retired CEO of Oakwood Management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600" b="1" dirty="0"/>
              <a:t> Jim Weiler </a:t>
            </a:r>
            <a:r>
              <a:rPr lang="en-US" sz="1600" dirty="0"/>
              <a:t>-  Chief Sustainability Officer, The Robert Weiler Company and Weiler Family Representative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600" b="1" dirty="0"/>
              <a:t> Peggy Kelley </a:t>
            </a:r>
            <a:r>
              <a:rPr lang="en-US" sz="1600" dirty="0"/>
              <a:t>– Kelley Family Representative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1600" dirty="0"/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672919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4D8763-8D49-3A0A-D4A9-63D2C9ED25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3F1B7-2C7C-77D9-641F-0F2B1B05D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897" y="404740"/>
            <a:ext cx="6331103" cy="577172"/>
          </a:xfrm>
        </p:spPr>
        <p:txBody>
          <a:bodyPr>
            <a:normAutofit/>
          </a:bodyPr>
          <a:lstStyle/>
          <a:p>
            <a:r>
              <a:rPr lang="en-US" sz="2800" dirty="0"/>
              <a:t>Columbus Housing Enterprise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1376DA64-F7F3-199F-8D90-320EC63F27F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35570" y="1682855"/>
            <a:ext cx="7868202" cy="488177"/>
          </a:xfrm>
        </p:spPr>
        <p:txBody>
          <a:bodyPr/>
          <a:lstStyle/>
          <a:p>
            <a:r>
              <a:rPr lang="en-US" sz="2800" dirty="0"/>
              <a:t>The Properties: 640 Units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DE66CA-233B-83AB-BAFD-B5C7D59CEF4A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8C1AB38-AC86-1EDB-6455-4F57EA3CA5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150739"/>
              </p:ext>
            </p:extLst>
          </p:nvPr>
        </p:nvGraphicFramePr>
        <p:xfrm>
          <a:off x="333477" y="2719575"/>
          <a:ext cx="8446560" cy="2879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1640">
                  <a:extLst>
                    <a:ext uri="{9D8B030D-6E8A-4147-A177-3AD203B41FA5}">
                      <a16:colId xmlns:a16="http://schemas.microsoft.com/office/drawing/2014/main" val="2849620802"/>
                    </a:ext>
                  </a:extLst>
                </a:gridCol>
                <a:gridCol w="2111640">
                  <a:extLst>
                    <a:ext uri="{9D8B030D-6E8A-4147-A177-3AD203B41FA5}">
                      <a16:colId xmlns:a16="http://schemas.microsoft.com/office/drawing/2014/main" val="1688234591"/>
                    </a:ext>
                  </a:extLst>
                </a:gridCol>
                <a:gridCol w="2111640">
                  <a:extLst>
                    <a:ext uri="{9D8B030D-6E8A-4147-A177-3AD203B41FA5}">
                      <a16:colId xmlns:a16="http://schemas.microsoft.com/office/drawing/2014/main" val="4253127051"/>
                    </a:ext>
                  </a:extLst>
                </a:gridCol>
                <a:gridCol w="2111640">
                  <a:extLst>
                    <a:ext uri="{9D8B030D-6E8A-4147-A177-3AD203B41FA5}">
                      <a16:colId xmlns:a16="http://schemas.microsoft.com/office/drawing/2014/main" val="2116637194"/>
                    </a:ext>
                  </a:extLst>
                </a:gridCol>
              </a:tblGrid>
              <a:tr h="81731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1"/>
                          </a:solidFill>
                        </a:rPr>
                        <a:t>Property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</a:rPr>
                        <a:t>Number of Units</a:t>
                      </a:r>
                    </a:p>
                    <a:p>
                      <a:endParaRPr lang="en-US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1"/>
                          </a:solidFill>
                        </a:rPr>
                        <a:t>City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1"/>
                          </a:solidFill>
                        </a:rPr>
                        <a:t>School District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4230245"/>
                  </a:ext>
                </a:extLst>
              </a:tr>
              <a:tr h="6875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Copperleaf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Columbus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Dublin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5486598"/>
                  </a:ext>
                </a:extLst>
              </a:tr>
              <a:tr h="6875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Cabot Cove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Columbus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Hilliard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8605589"/>
                  </a:ext>
                </a:extLst>
              </a:tr>
              <a:tr h="6875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Rosebrook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Columbus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Gahanna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6644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41654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79EEAA-6DA7-A844-B95E-A97BBEF231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D6695-3475-C539-D8CA-75E887E1C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783" y="325349"/>
            <a:ext cx="6617760" cy="636753"/>
          </a:xfrm>
        </p:spPr>
        <p:txBody>
          <a:bodyPr>
            <a:normAutofit/>
          </a:bodyPr>
          <a:lstStyle/>
          <a:p>
            <a:r>
              <a:rPr lang="en-US" sz="2800" dirty="0"/>
              <a:t>Copperleaf: 108 Units – Dublin Schools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818E1E-6D83-2C36-A051-A1F125E46641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962186-81B6-7932-37F2-C488783EBCA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2655" y="5527920"/>
            <a:ext cx="3629025" cy="636754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050" name="Picture 2" descr="Copperleaf property">
            <a:extLst>
              <a:ext uri="{FF2B5EF4-FFF2-40B4-BE49-F238E27FC236}">
                <a16:creationId xmlns:a16="http://schemas.microsoft.com/office/drawing/2014/main" id="{FA1A9567-7206-122F-6A19-90676F6B39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19" y="1785257"/>
            <a:ext cx="6569128" cy="4379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42406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DF1E29-EB1A-FB61-8621-C0488E167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ECA3D-197B-836A-84B9-84FBCF599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897" y="404740"/>
            <a:ext cx="6824589" cy="577172"/>
          </a:xfrm>
        </p:spPr>
        <p:txBody>
          <a:bodyPr>
            <a:normAutofit/>
          </a:bodyPr>
          <a:lstStyle/>
          <a:p>
            <a:r>
              <a:rPr lang="en-US" sz="2800" dirty="0"/>
              <a:t>Cabot Cove: 288 Units - Hilliard Schools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844795-DF6B-3A10-EE68-84A111C49C39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3074" name="Picture 2" descr="Cabot Cove property">
            <a:extLst>
              <a:ext uri="{FF2B5EF4-FFF2-40B4-BE49-F238E27FC236}">
                <a16:creationId xmlns:a16="http://schemas.microsoft.com/office/drawing/2014/main" id="{5BE3B50A-4AB0-34E2-9CDC-53677AF9FC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776" y="2127075"/>
            <a:ext cx="3918282" cy="318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2ECC1328-813E-E468-FB0A-E81FD4D30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490" y="2127075"/>
            <a:ext cx="2172849" cy="318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68DB03F6-33EC-0743-8372-9794FCD77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97" y="2127074"/>
            <a:ext cx="2018447" cy="318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68961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CA3ED3-5930-A71F-61A3-7C112423B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85968-F9C1-F7E7-2D9F-EB2835BC5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897" y="404740"/>
            <a:ext cx="6922560" cy="577172"/>
          </a:xfrm>
        </p:spPr>
        <p:txBody>
          <a:bodyPr>
            <a:normAutofit/>
          </a:bodyPr>
          <a:lstStyle/>
          <a:p>
            <a:r>
              <a:rPr lang="en-US" sz="2800" dirty="0"/>
              <a:t>Rosebrook: 244 Units - Gahanna Schools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C487BB-94BB-92F8-D39D-18153736B9BF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F93CA6-5229-86CA-DF57-0CE0529A703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2655" y="5527920"/>
            <a:ext cx="3629025" cy="636754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098" name="Picture 2" descr="Rosebrook Village property">
            <a:extLst>
              <a:ext uri="{FF2B5EF4-FFF2-40B4-BE49-F238E27FC236}">
                <a16:creationId xmlns:a16="http://schemas.microsoft.com/office/drawing/2014/main" id="{BADB9837-2856-9E7D-9AB3-0008DFCD9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770" y="2546744"/>
            <a:ext cx="3843867" cy="2979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150EC75C-59E7-D2C6-AC8B-59186B086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496" y="2108199"/>
            <a:ext cx="2441116" cy="385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Rosebrook Sign">
            <a:extLst>
              <a:ext uri="{FF2B5EF4-FFF2-40B4-BE49-F238E27FC236}">
                <a16:creationId xmlns:a16="http://schemas.microsoft.com/office/drawing/2014/main" id="{A1816D83-A48E-369E-8C3A-04E3EFC393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5" y="2108199"/>
            <a:ext cx="2441116" cy="385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0454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414C1F-05F2-39D4-F6D3-FAA4A0C01C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A36FD-F995-C040-C919-6760FAA2F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897" y="404740"/>
            <a:ext cx="6922560" cy="577172"/>
          </a:xfrm>
        </p:spPr>
        <p:txBody>
          <a:bodyPr>
            <a:normAutofit/>
          </a:bodyPr>
          <a:lstStyle/>
          <a:p>
            <a:r>
              <a:rPr lang="en-US" sz="2800" dirty="0"/>
              <a:t>The Units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6BDC82-4F60-16C9-4910-FC7A74EFEFED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0CA30D-121E-0ED7-FC59-B5A457900F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95944" y="1626576"/>
            <a:ext cx="5335612" cy="4538098"/>
          </a:xfrm>
        </p:spPr>
        <p:txBody>
          <a:bodyPr/>
          <a:lstStyle/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2000" dirty="0"/>
              <a:t>All units are two-bedroom one bath townhomes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2000" dirty="0"/>
              <a:t>Size: 850 sf-900 sf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2000" dirty="0"/>
              <a:t>Strong occupancy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2000" dirty="0"/>
              <a:t>Rents vary by tenure and levels of unit upgrades but are in the $1,000-$1,300 range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2000" dirty="0"/>
              <a:t>Well maintained with extensive landscaping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2000" dirty="0"/>
              <a:t>Upgrades completed upon turnover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2000" dirty="0"/>
              <a:t>Annual cap/ex plans implemented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2000" dirty="0"/>
              <a:t>Each property has physical challenges to be addressed:</a:t>
            </a:r>
          </a:p>
          <a:p>
            <a:pPr marL="685800" lvl="1">
              <a:buFont typeface="Wingdings" panose="05000000000000000000" pitchFamily="2" charset="2"/>
              <a:buChar char="v"/>
            </a:pPr>
            <a:r>
              <a:rPr lang="en-US" sz="2000" dirty="0" err="1"/>
              <a:t>Polybutelene</a:t>
            </a:r>
            <a:r>
              <a:rPr lang="en-US" sz="2000" dirty="0"/>
              <a:t> plumbing breaks</a:t>
            </a:r>
          </a:p>
          <a:p>
            <a:pPr marL="685800" lvl="1">
              <a:buFont typeface="Wingdings" panose="05000000000000000000" pitchFamily="2" charset="2"/>
              <a:buChar char="v"/>
            </a:pPr>
            <a:r>
              <a:rPr lang="en-US" sz="2000" dirty="0"/>
              <a:t>Older windows</a:t>
            </a:r>
          </a:p>
          <a:p>
            <a:pPr marL="685800" lvl="1">
              <a:buFont typeface="Wingdings" panose="05000000000000000000" pitchFamily="2" charset="2"/>
              <a:buChar char="v"/>
            </a:pPr>
            <a:r>
              <a:rPr lang="en-US" sz="2000" dirty="0"/>
              <a:t>Aging HVAC units</a:t>
            </a:r>
          </a:p>
          <a:p>
            <a:pPr marL="685800" lvl="1">
              <a:buFont typeface="Wingdings" panose="05000000000000000000" pitchFamily="2" charset="2"/>
              <a:buChar char="v"/>
            </a:pPr>
            <a:endParaRPr lang="en-US" sz="2000" dirty="0"/>
          </a:p>
          <a:p>
            <a:pPr marL="171450" indent="-171450">
              <a:buFont typeface="Wingdings" panose="05000000000000000000" pitchFamily="2" charset="2"/>
              <a:buChar char="v"/>
            </a:pPr>
            <a:endParaRPr lang="en-US" sz="2000" dirty="0"/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E7BEB30C-F9A7-E4E0-19C8-C9750179A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5554" y="3575756"/>
            <a:ext cx="1995358" cy="315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02051136-FABF-2355-4AB6-23E3D44F7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1556" y="1241556"/>
            <a:ext cx="1995359" cy="3152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31145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7EC5B-96BA-B260-55DD-2D70493F40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E3662-9FDB-9B96-7EAA-A89B449B6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655" y="404740"/>
            <a:ext cx="7439027" cy="577172"/>
          </a:xfrm>
        </p:spPr>
        <p:txBody>
          <a:bodyPr>
            <a:normAutofit/>
          </a:bodyPr>
          <a:lstStyle/>
          <a:p>
            <a:r>
              <a:rPr lang="en-US" sz="2800" dirty="0"/>
              <a:t>Columbus Housing Enterprise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6F8074E2-9FD0-C7AF-80AE-ABE15127BC5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2655" y="1468009"/>
            <a:ext cx="7898683" cy="315915"/>
          </a:xfrm>
        </p:spPr>
        <p:txBody>
          <a:bodyPr/>
          <a:lstStyle/>
          <a:p>
            <a:r>
              <a:rPr lang="en-US" sz="2800" dirty="0"/>
              <a:t>The Financial Model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A0C890A5-A2FC-94DD-32F3-4113019AF76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83025" y="1997424"/>
            <a:ext cx="8577942" cy="4074381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The Weiler and Kelley families sell a property to CMHA at $75 K per unit: properties have been appraised at around $150 K per unit</a:t>
            </a:r>
          </a:p>
          <a:p>
            <a:pPr marL="857250" lvl="1" indent="-342900" algn="just">
              <a:buFont typeface="Wingdings" panose="05000000000000000000" pitchFamily="2" charset="2"/>
              <a:buChar char="v"/>
            </a:pPr>
            <a:r>
              <a:rPr lang="en-US" dirty="0"/>
              <a:t>CMHA applies for real estate property tax exemption in the year following the closing: CMHA ownership enables property to be exempt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sz="2000" dirty="0"/>
              <a:t>At closing CMHA executes a long-term lease with CHE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CHE, through a lender, has used Freddie Mac affordable housing loan products to finance the acquisition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dirty="0"/>
              <a:t>10-year loan, 30–35-year amortization, rates range from 5.73%-5.77%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Due to the low acquisition price and loan to value ratio, CHE has been able to receive excess loan proceeds to finance cap/ex, resident services, CHE reserves and operations. Cash flow distributions are used for these as well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Owners use bargain sale/charitable contribution deductions and other tax strategies to address capital gains issues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1600" dirty="0"/>
          </a:p>
          <a:p>
            <a:pPr marL="342900" indent="-171450">
              <a:buFont typeface="Wingdings" panose="05000000000000000000" pitchFamily="2" charset="2"/>
              <a:buChar char="v"/>
            </a:pPr>
            <a:endParaRPr lang="en-US" sz="11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11F62E-4CE5-CA4D-DF64-9DA3E45E9602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8884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AE0CCB-CAAA-1138-66EC-A83887057B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4A7A4-5A70-3A7F-CEDA-7EBC3B74C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655" y="404740"/>
            <a:ext cx="7439027" cy="577172"/>
          </a:xfrm>
        </p:spPr>
        <p:txBody>
          <a:bodyPr>
            <a:normAutofit/>
          </a:bodyPr>
          <a:lstStyle/>
          <a:p>
            <a:r>
              <a:rPr lang="en-US" sz="2800" dirty="0"/>
              <a:t>Columbus Housing Enterprise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2121E3DD-D20C-A027-6928-8D59F9912A3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2655" y="1378145"/>
            <a:ext cx="7898683" cy="315915"/>
          </a:xfrm>
        </p:spPr>
        <p:txBody>
          <a:bodyPr/>
          <a:lstStyle/>
          <a:p>
            <a:r>
              <a:rPr lang="en-US" sz="2800" dirty="0"/>
              <a:t>Timeline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E6CB5223-F5AB-9368-6711-09EF5EE9A2C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2838" y="2090293"/>
            <a:ext cx="8238316" cy="4074381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2022: 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dirty="0"/>
              <a:t>CHE established and receives as a 501 ( c ) 3 approval from IRS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dirty="0"/>
              <a:t>CMHA/CHE purchases Copperleaf in Dublin School District using a loan from Ohio Capital Finance Corporation and a seller note (Thank You OCFC!)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2023: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dirty="0"/>
              <a:t>CMHA/CHE purchases Cabot Cove in Hilliard School District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dirty="0"/>
              <a:t>CMHA/CHE refinances OCFC and seller note using a Freddie Mac perm loan product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2025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dirty="0"/>
              <a:t>CMHA/CHE purchases Rosebrook Village in Gahanna District</a:t>
            </a:r>
          </a:p>
          <a:p>
            <a:pPr lvl="1" indent="0" algn="ctr">
              <a:buNone/>
            </a:pPr>
            <a:endParaRPr lang="en-US" dirty="0"/>
          </a:p>
          <a:p>
            <a:pPr lvl="1" indent="0" algn="ctr">
              <a:buNone/>
            </a:pPr>
            <a:endParaRPr lang="en-US" sz="1600" b="1" dirty="0">
              <a:solidFill>
                <a:srgbClr val="FF0000"/>
              </a:solidFill>
            </a:endParaRPr>
          </a:p>
          <a:p>
            <a:pPr lvl="1" indent="0" algn="ctr">
              <a:buNone/>
            </a:pPr>
            <a:r>
              <a:rPr lang="en-US" sz="3600" b="1" dirty="0">
                <a:solidFill>
                  <a:srgbClr val="FF0000"/>
                </a:solidFill>
              </a:rPr>
              <a:t>Total Financing: $59 M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1800" dirty="0"/>
          </a:p>
          <a:p>
            <a:pPr marL="342900" indent="-171450">
              <a:buFont typeface="Wingdings" panose="05000000000000000000" pitchFamily="2" charset="2"/>
              <a:buChar char="v"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983146-4D2B-0274-EF80-32AFF588B774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50968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C2415F-5913-9314-5C41-C20B65E1AE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75CCF-1A75-2DD2-D09F-AB2FEC464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655" y="404740"/>
            <a:ext cx="7439027" cy="577172"/>
          </a:xfrm>
        </p:spPr>
        <p:txBody>
          <a:bodyPr>
            <a:normAutofit/>
          </a:bodyPr>
          <a:lstStyle/>
          <a:p>
            <a:r>
              <a:rPr lang="en-US" sz="2800" dirty="0"/>
              <a:t>Columbus Housing Enterprise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493857DE-946A-2DDC-53BA-9D8B0DD4500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2655" y="1378145"/>
            <a:ext cx="7898683" cy="315915"/>
          </a:xfrm>
        </p:spPr>
        <p:txBody>
          <a:bodyPr/>
          <a:lstStyle/>
          <a:p>
            <a:r>
              <a:rPr lang="en-US" sz="2800" dirty="0"/>
              <a:t>The People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5A7D46A9-03FE-D485-464C-0A934ED7104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2838" y="2090293"/>
            <a:ext cx="8238316" cy="4074381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Income: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sz="2000" dirty="0"/>
              <a:t>Based on income verifications at initial leasing, 75% or more at 80% AMI or below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Household characteristics: Copperleaf Example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sz="2000" dirty="0"/>
              <a:t>30% Female Head of Household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sz="2000" dirty="0"/>
              <a:t>64% Households with Children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sz="2000" dirty="0"/>
              <a:t>Ethnicity:</a:t>
            </a:r>
          </a:p>
          <a:p>
            <a:pPr marL="1200150" lvl="2" indent="-342900">
              <a:buFont typeface="Wingdings" panose="05000000000000000000" pitchFamily="2" charset="2"/>
              <a:buChar char="v"/>
            </a:pPr>
            <a:r>
              <a:rPr lang="en-US" sz="1700" dirty="0"/>
              <a:t>52% Minority</a:t>
            </a:r>
          </a:p>
          <a:p>
            <a:pPr marL="1200150" lvl="2" indent="-342900">
              <a:buFont typeface="Wingdings" panose="05000000000000000000" pitchFamily="2" charset="2"/>
              <a:buChar char="v"/>
            </a:pPr>
            <a:r>
              <a:rPr lang="en-US" sz="1700" dirty="0"/>
              <a:t>Each property is diverse, but populations vary by location (African American, Latino, Indian, Middle Eastern, African, etc.)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Tenure:30 % turnover per year</a:t>
            </a:r>
          </a:p>
          <a:p>
            <a:pPr marL="1200150" lvl="2" indent="-342900">
              <a:buFont typeface="Wingdings" panose="05000000000000000000" pitchFamily="2" charset="2"/>
              <a:buChar char="v"/>
            </a:pPr>
            <a:endParaRPr lang="en-US" sz="1100" dirty="0"/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1400" dirty="0"/>
          </a:p>
          <a:p>
            <a:pPr lvl="1" indent="0" algn="ctr">
              <a:buNone/>
            </a:pPr>
            <a:endParaRPr lang="en-US" sz="2000" dirty="0"/>
          </a:p>
          <a:p>
            <a:pPr lvl="1" indent="0" algn="ctr">
              <a:buNone/>
            </a:pPr>
            <a:endParaRPr lang="en-US" b="1" dirty="0">
              <a:solidFill>
                <a:srgbClr val="FF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2000" dirty="0"/>
          </a:p>
          <a:p>
            <a:pPr marL="342900" indent="-171450">
              <a:buFont typeface="Wingdings" panose="05000000000000000000" pitchFamily="2" charset="2"/>
              <a:buChar char="v"/>
            </a:pPr>
            <a:endParaRPr lang="en-US" sz="1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8D1FCC-B051-B7AF-A918-612F5F11BE1E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98164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48F33F-D5DC-83C5-3EA1-87E6C77E50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56FEB6-30DA-B707-60D0-BD6585975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655" y="404740"/>
            <a:ext cx="7439027" cy="577172"/>
          </a:xfrm>
        </p:spPr>
        <p:txBody>
          <a:bodyPr>
            <a:normAutofit/>
          </a:bodyPr>
          <a:lstStyle/>
          <a:p>
            <a:r>
              <a:rPr lang="en-US" sz="2800" dirty="0"/>
              <a:t>Columbus Housing Enterprise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458294FA-9E24-9602-7638-2808407BD01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2655" y="1378145"/>
            <a:ext cx="7898683" cy="315915"/>
          </a:xfrm>
        </p:spPr>
        <p:txBody>
          <a:bodyPr/>
          <a:lstStyle/>
          <a:p>
            <a:r>
              <a:rPr lang="en-US" sz="2800" dirty="0"/>
              <a:t>Income Targeting, Rents and Compliance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055DAE74-D6D6-0079-3B58-B126D318CE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2838" y="1997424"/>
            <a:ext cx="8462562" cy="4455836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Legal Restrictions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sz="2000" dirty="0"/>
              <a:t>CMHA Lease provisions, required to obtain tax exemption, are 30% of Households at or below 80% of Median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sz="2000" dirty="0"/>
              <a:t>Goal of 10% Housing Choice Vouchers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Self Restrictions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sz="2000" dirty="0"/>
              <a:t>CHE has self restricted 100% of new residents at 80% or below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sz="2000" dirty="0"/>
              <a:t>Can change if impacts occupancy / marketability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sz="2000" dirty="0"/>
              <a:t>No tenants above 80% asked to move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Rents: At $1,000 - $1,350 per month, rents are at or a little but above LIHTC 60% rents for two-bedroom units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Compliance monitoring: Income verification at initial occupancy only: </a:t>
            </a:r>
            <a:r>
              <a:rPr lang="en-US" sz="2400" u="sng" dirty="0"/>
              <a:t>NO annual income recertification</a:t>
            </a:r>
          </a:p>
          <a:p>
            <a:pPr marL="1200150" lvl="2" indent="-342900">
              <a:buFont typeface="Wingdings" panose="05000000000000000000" pitchFamily="2" charset="2"/>
              <a:buChar char="v"/>
            </a:pPr>
            <a:endParaRPr lang="en-US" sz="1100" dirty="0"/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1400" dirty="0"/>
          </a:p>
          <a:p>
            <a:pPr lvl="1" indent="0" algn="ctr">
              <a:buNone/>
            </a:pPr>
            <a:endParaRPr lang="en-US" sz="2000" dirty="0"/>
          </a:p>
          <a:p>
            <a:pPr lvl="1" indent="0" algn="ctr">
              <a:buNone/>
            </a:pPr>
            <a:endParaRPr lang="en-US" b="1" dirty="0">
              <a:solidFill>
                <a:srgbClr val="FF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2000" dirty="0"/>
          </a:p>
          <a:p>
            <a:pPr marL="342900" indent="-171450">
              <a:buFont typeface="Wingdings" panose="05000000000000000000" pitchFamily="2" charset="2"/>
              <a:buChar char="v"/>
            </a:pPr>
            <a:endParaRPr lang="en-US" sz="1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D31610-8D45-D9F8-66D4-E253629D465D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6405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D0753C-812A-8BCD-A942-C56FDCF1D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D480A-BC3A-CDA8-F959-19A792974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655" y="404740"/>
            <a:ext cx="7439027" cy="577172"/>
          </a:xfrm>
        </p:spPr>
        <p:txBody>
          <a:bodyPr>
            <a:normAutofit/>
          </a:bodyPr>
          <a:lstStyle/>
          <a:p>
            <a:r>
              <a:rPr lang="en-US" sz="2800" dirty="0"/>
              <a:t>Supportive Services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AE21FD95-97D7-BFDF-BDA8-FE27C6DF15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65757" y="1443233"/>
            <a:ext cx="8238316" cy="4074381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Service Providers (Copperleaf and Cabot Cove):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dirty="0"/>
              <a:t>CMHA RISE Center (in property budget)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dirty="0"/>
              <a:t>Hilliard Food Pantry Plus (CHE pays out of distributions of net income from properties)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Services by Hilliard Food Pantry Plus include: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dirty="0"/>
              <a:t>Fresh Produce Van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dirty="0"/>
              <a:t>Newsletter and Community Events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dirty="0"/>
              <a:t>Summer Camp Scholarships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dirty="0"/>
              <a:t>Summer lunch program on-site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dirty="0"/>
              <a:t>Emergency Assistance – Columbus Foundation Acts of Kindness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Property Improvement Examples: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dirty="0"/>
              <a:t>Picnic are and Gazebo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dirty="0"/>
              <a:t>Doggie Park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rgbClr val="FF0000"/>
                </a:solidFill>
              </a:rPr>
              <a:t>Challenge: Finding the right mix of services without conveying message that these properties are “Low Income Housing”. Many residents do not consider themselves “Low Income”.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2000" dirty="0"/>
          </a:p>
          <a:p>
            <a:pPr marL="1200150" lvl="2" indent="-342900">
              <a:buFont typeface="Wingdings" panose="05000000000000000000" pitchFamily="2" charset="2"/>
              <a:buChar char="v"/>
            </a:pPr>
            <a:endParaRPr lang="en-US" sz="1100" dirty="0"/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1400" dirty="0"/>
          </a:p>
          <a:p>
            <a:pPr lvl="1" indent="0" algn="ctr">
              <a:buNone/>
            </a:pPr>
            <a:endParaRPr lang="en-US" sz="2000" dirty="0"/>
          </a:p>
          <a:p>
            <a:pPr lvl="1" indent="0" algn="ctr">
              <a:buNone/>
            </a:pPr>
            <a:endParaRPr lang="en-US" b="1" dirty="0">
              <a:solidFill>
                <a:srgbClr val="FF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2000" dirty="0"/>
          </a:p>
          <a:p>
            <a:pPr marL="342900" indent="-171450">
              <a:buFont typeface="Wingdings" panose="05000000000000000000" pitchFamily="2" charset="2"/>
              <a:buChar char="v"/>
            </a:pPr>
            <a:endParaRPr lang="en-US" sz="1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122D36-F313-7B30-D0E5-7C1367D68D94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8422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93A97B-5461-CD14-9527-1E9EE75A59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AB8002-1A50-6154-6BA3-32FE0BFB2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655" y="404740"/>
            <a:ext cx="7439027" cy="577172"/>
          </a:xfrm>
        </p:spPr>
        <p:txBody>
          <a:bodyPr>
            <a:normAutofit/>
          </a:bodyPr>
          <a:lstStyle/>
          <a:p>
            <a:r>
              <a:rPr lang="en-US" sz="2800" dirty="0"/>
              <a:t>Our Team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CEF22389-C946-2067-45FC-92F15DC6386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2842" y="1541205"/>
            <a:ext cx="8238316" cy="4074381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Oakwood Management retained as property manager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/>
              <a:t>Staff: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sz="2000" dirty="0"/>
              <a:t>President: Rev. John Edgar part time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sz="2000" dirty="0"/>
              <a:t>Asset Manager: Lori Tillis part-time</a:t>
            </a:r>
          </a:p>
          <a:p>
            <a:pPr marL="857250" lvl="1" indent="-342900">
              <a:buFont typeface="Wingdings" panose="05000000000000000000" pitchFamily="2" charset="2"/>
              <a:buChar char="v"/>
            </a:pPr>
            <a:r>
              <a:rPr lang="en-US" sz="2000" dirty="0"/>
              <a:t>Board Members contribute time and talent in specific areas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Development Advisor: CMHA – Bob Bitzenhofer and others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Financial Management: Homeport – Val Schwarzmann, Plante-Moran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Legal: Adam Saad, Saad and Saad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Lender: </a:t>
            </a:r>
            <a:r>
              <a:rPr lang="en-US" sz="2000" dirty="0" err="1"/>
              <a:t>Lument</a:t>
            </a:r>
            <a:r>
              <a:rPr lang="en-US" sz="2000" dirty="0"/>
              <a:t> – Joey Hague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Construction Advisor: OCCH – Kip Lewis, Jim Dreiss, CMHA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dirty="0"/>
              <a:t>Resident Services Providers: RISE Center and Hilliard Food Pantry Plus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2000" dirty="0"/>
          </a:p>
          <a:p>
            <a:pPr marL="1200150" lvl="2" indent="-342900">
              <a:buFont typeface="Wingdings" panose="05000000000000000000" pitchFamily="2" charset="2"/>
              <a:buChar char="v"/>
            </a:pPr>
            <a:endParaRPr lang="en-US" sz="1100" dirty="0"/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1400" dirty="0"/>
          </a:p>
          <a:p>
            <a:pPr lvl="1" indent="0" algn="ctr">
              <a:buNone/>
            </a:pPr>
            <a:endParaRPr lang="en-US" sz="2000" dirty="0"/>
          </a:p>
          <a:p>
            <a:pPr lvl="1" indent="0" algn="ctr">
              <a:buNone/>
            </a:pPr>
            <a:endParaRPr lang="en-US" b="1" dirty="0">
              <a:solidFill>
                <a:srgbClr val="FF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2000" dirty="0"/>
          </a:p>
          <a:p>
            <a:pPr marL="342900" indent="-171450">
              <a:buFont typeface="Wingdings" panose="05000000000000000000" pitchFamily="2" charset="2"/>
              <a:buChar char="v"/>
            </a:pPr>
            <a:endParaRPr lang="en-US" sz="1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C7C9AF-B8BF-4F71-61AC-CF5EFA075747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3781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C8F5B8-DBC1-CFB3-1719-A29104225F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66DE8-F5AF-0471-5E2B-100878375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655" y="404740"/>
            <a:ext cx="7439027" cy="577172"/>
          </a:xfrm>
        </p:spPr>
        <p:txBody>
          <a:bodyPr>
            <a:normAutofit/>
          </a:bodyPr>
          <a:lstStyle/>
          <a:p>
            <a:r>
              <a:rPr lang="en-US" sz="2800" dirty="0"/>
              <a:t>Columbus Housing Enterprise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F56BBD9A-340A-1D8A-6C01-8546FEA021F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2655" y="1378145"/>
            <a:ext cx="7898683" cy="315915"/>
          </a:xfrm>
        </p:spPr>
        <p:txBody>
          <a:bodyPr/>
          <a:lstStyle/>
          <a:p>
            <a:r>
              <a:rPr lang="en-US" sz="2800" dirty="0"/>
              <a:t>Summary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797B9404-DEE2-37A2-B74B-A841328834C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1067" y="2402164"/>
            <a:ext cx="8462562" cy="3762510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CHE is a big tent nonprofit committed to preservation of “Naturally Occurring Affordable Housing” and the preservation of affordable housing at risk</a:t>
            </a:r>
          </a:p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CHE is a lean but well capitalized and financially self-supporting organization</a:t>
            </a:r>
          </a:p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Accomplishments to date have been successful but all due to the generosity of the Weiler and Kelley Families</a:t>
            </a:r>
          </a:p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The Future: explore other opportunities to further our mission</a:t>
            </a:r>
          </a:p>
          <a:p>
            <a:pPr marL="1200150" lvl="2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endParaRPr lang="en-US" sz="1100" dirty="0"/>
          </a:p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endParaRPr lang="en-US" sz="1400" dirty="0"/>
          </a:p>
          <a:p>
            <a:pPr lvl="1" indent="0" algn="ctr">
              <a:lnSpc>
                <a:spcPct val="100000"/>
              </a:lnSpc>
              <a:buNone/>
            </a:pPr>
            <a:endParaRPr lang="en-US" sz="2000" dirty="0"/>
          </a:p>
          <a:p>
            <a:pPr lvl="1" indent="0" algn="ctr">
              <a:lnSpc>
                <a:spcPct val="100000"/>
              </a:lnSpc>
              <a:buNone/>
            </a:pPr>
            <a:endParaRPr lang="en-US" b="1" dirty="0">
              <a:solidFill>
                <a:srgbClr val="FF0000"/>
              </a:solidFill>
            </a:endParaRPr>
          </a:p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endParaRPr lang="en-US" sz="2000" dirty="0"/>
          </a:p>
          <a:p>
            <a:pPr marL="342900" indent="-171450">
              <a:lnSpc>
                <a:spcPct val="100000"/>
              </a:lnSpc>
              <a:buFont typeface="Wingdings" panose="05000000000000000000" pitchFamily="2" charset="2"/>
              <a:buChar char="v"/>
            </a:pPr>
            <a:endParaRPr lang="en-US" sz="1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3D1423-32B9-E453-BE96-45BA0D9DEADA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56655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199BA6-2FC3-1414-0B40-1A03A5C0B6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46BC5-C420-E325-8B8D-B04239A85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655" y="404740"/>
            <a:ext cx="7439027" cy="577172"/>
          </a:xfrm>
        </p:spPr>
        <p:txBody>
          <a:bodyPr>
            <a:normAutofit/>
          </a:bodyPr>
          <a:lstStyle/>
          <a:p>
            <a:r>
              <a:rPr lang="en-US" sz="2800" dirty="0"/>
              <a:t>NOAH Intervention Strategies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ED800F75-776A-6753-2254-385CFC2FBAE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2655" y="1378145"/>
            <a:ext cx="7898683" cy="315915"/>
          </a:xfrm>
        </p:spPr>
        <p:txBody>
          <a:bodyPr/>
          <a:lstStyle/>
          <a:p>
            <a:r>
              <a:rPr lang="en-US" sz="2800" dirty="0"/>
              <a:t>Summary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25323C97-44D8-AD07-BF5C-1C2F20DE446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11324" y="2432853"/>
            <a:ext cx="8691162" cy="3391005"/>
          </a:xfrm>
        </p:spPr>
        <p:txBody>
          <a:bodyPr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dirty="0"/>
              <a:t>Renter-focused strategies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dirty="0"/>
              <a:t>Strategies for existing owners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800" dirty="0"/>
              <a:t>Financing interventions for the purchase of properties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800" dirty="0"/>
          </a:p>
          <a:p>
            <a:pPr marL="1200150" lvl="2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12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1600" dirty="0"/>
          </a:p>
          <a:p>
            <a:pPr lvl="1" indent="0" algn="ctr">
              <a:lnSpc>
                <a:spcPct val="150000"/>
              </a:lnSpc>
              <a:buNone/>
            </a:pPr>
            <a:endParaRPr lang="en-US" sz="2400" dirty="0"/>
          </a:p>
          <a:p>
            <a:pPr lvl="1" indent="0" algn="ctr">
              <a:lnSpc>
                <a:spcPct val="150000"/>
              </a:lnSpc>
              <a:buNone/>
            </a:pPr>
            <a:endParaRPr lang="en-US" sz="2000" b="1" dirty="0">
              <a:solidFill>
                <a:srgbClr val="FF000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400" dirty="0"/>
          </a:p>
          <a:p>
            <a:pPr marL="342900" indent="-17145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16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853D73-E5E8-B327-B2FF-D5863092D59C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41960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14FB62-5B3C-BAD4-F252-4003727262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81073-C729-5AD5-E612-7D927C22F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655" y="404740"/>
            <a:ext cx="7439027" cy="577172"/>
          </a:xfrm>
        </p:spPr>
        <p:txBody>
          <a:bodyPr>
            <a:normAutofit/>
          </a:bodyPr>
          <a:lstStyle/>
          <a:p>
            <a:r>
              <a:rPr lang="en-US" sz="2800" dirty="0"/>
              <a:t>NOAH Intervention Strategies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1F29E660-FF0D-84CF-F061-02A2F2F3B12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6419" y="1888568"/>
            <a:ext cx="8691162" cy="3391005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800" dirty="0"/>
              <a:t>Renter-focused strategies</a:t>
            </a:r>
          </a:p>
          <a:p>
            <a:pPr marL="857250" lvl="1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Rent assistance</a:t>
            </a:r>
            <a:endParaRPr lang="en-US" sz="2800" dirty="0"/>
          </a:p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800" dirty="0"/>
              <a:t>Strategies for existing owners</a:t>
            </a:r>
          </a:p>
          <a:p>
            <a:pPr marL="1200150" lvl="2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Often focused on smaller owner/properties</a:t>
            </a:r>
          </a:p>
          <a:p>
            <a:pPr marL="1200150" lvl="2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Tax abatement</a:t>
            </a:r>
          </a:p>
          <a:p>
            <a:pPr marL="1200150" lvl="2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Energy efficiency programs</a:t>
            </a:r>
          </a:p>
          <a:p>
            <a:pPr marL="1200150" lvl="2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Lower interest loans for improvements</a:t>
            </a:r>
          </a:p>
          <a:p>
            <a:pPr marL="1200150" lvl="2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Technical assistance</a:t>
            </a:r>
          </a:p>
          <a:p>
            <a:pPr marL="1200150" lvl="2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Example: Chicago Community Investment Corporation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800" dirty="0"/>
          </a:p>
          <a:p>
            <a:pPr marL="1200150" lvl="2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12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1600" dirty="0"/>
          </a:p>
          <a:p>
            <a:pPr lvl="1" indent="0" algn="ctr">
              <a:lnSpc>
                <a:spcPct val="150000"/>
              </a:lnSpc>
              <a:buNone/>
            </a:pPr>
            <a:endParaRPr lang="en-US" sz="2400" dirty="0"/>
          </a:p>
          <a:p>
            <a:pPr lvl="1" indent="0" algn="ctr">
              <a:lnSpc>
                <a:spcPct val="150000"/>
              </a:lnSpc>
              <a:buNone/>
            </a:pPr>
            <a:endParaRPr lang="en-US" sz="2000" b="1" dirty="0">
              <a:solidFill>
                <a:srgbClr val="FF000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400" dirty="0"/>
          </a:p>
          <a:p>
            <a:pPr marL="342900" indent="-17145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16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E66A4F-5801-0371-4314-FE6BE13499F9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53472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A5D953-31F3-DF6C-7405-67B8A99EFE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F49B8-487C-5755-66E9-658DE01AE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655" y="404740"/>
            <a:ext cx="7439027" cy="577172"/>
          </a:xfrm>
        </p:spPr>
        <p:txBody>
          <a:bodyPr>
            <a:normAutofit/>
          </a:bodyPr>
          <a:lstStyle/>
          <a:p>
            <a:r>
              <a:rPr lang="en-US" sz="2800" dirty="0"/>
              <a:t>NOAH Intervention Strategies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50702A23-4482-C9EF-EE04-DD29DC2D96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6419" y="1733497"/>
            <a:ext cx="8536581" cy="4863246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800" dirty="0"/>
              <a:t>Financing interventions</a:t>
            </a:r>
          </a:p>
          <a:p>
            <a:pPr marL="857250" lvl="1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Focused on larger properties</a:t>
            </a:r>
          </a:p>
          <a:p>
            <a:pPr marL="857250" lvl="1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Objective: transfer to new owner with long-term affordability restrictions</a:t>
            </a:r>
          </a:p>
          <a:p>
            <a:pPr marL="857250" lvl="1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Vehicles</a:t>
            </a:r>
          </a:p>
          <a:p>
            <a:pPr marL="1200150" lvl="2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100" dirty="0"/>
              <a:t>Loan products</a:t>
            </a:r>
          </a:p>
          <a:p>
            <a:pPr marL="1543050" lvl="3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1950" dirty="0"/>
              <a:t>Access to capital with flexible terms to acquire properties to preserve affordability</a:t>
            </a:r>
          </a:p>
          <a:p>
            <a:pPr marL="1543050" lvl="3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1950" dirty="0"/>
              <a:t>Terms vary from quick-strike fund to longer term loans</a:t>
            </a:r>
          </a:p>
          <a:p>
            <a:pPr marL="1543050" lvl="3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1950" dirty="0"/>
              <a:t>Some structured as a type of mezzanine financing</a:t>
            </a:r>
          </a:p>
          <a:p>
            <a:pPr marL="1543050" lvl="3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1950" dirty="0"/>
              <a:t>Examples: Enterprise and NEF/LISC loan products</a:t>
            </a:r>
          </a:p>
          <a:p>
            <a:pPr marL="857250" lvl="1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endParaRPr lang="en-US" sz="24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800" dirty="0"/>
          </a:p>
          <a:p>
            <a:pPr marL="1200150" lvl="2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12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1600" dirty="0"/>
          </a:p>
          <a:p>
            <a:pPr lvl="1" indent="0" algn="ctr">
              <a:lnSpc>
                <a:spcPct val="150000"/>
              </a:lnSpc>
              <a:buNone/>
            </a:pPr>
            <a:endParaRPr lang="en-US" sz="2400" dirty="0"/>
          </a:p>
          <a:p>
            <a:pPr lvl="1" indent="0" algn="ctr">
              <a:lnSpc>
                <a:spcPct val="150000"/>
              </a:lnSpc>
              <a:buNone/>
            </a:pPr>
            <a:endParaRPr lang="en-US" sz="2000" b="1" dirty="0">
              <a:solidFill>
                <a:srgbClr val="FF000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400" dirty="0"/>
          </a:p>
          <a:p>
            <a:pPr marL="342900" indent="-17145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16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6055E0-008A-C53A-292E-E420F0C2B12A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3057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909C8-C2E8-15C5-91CD-237C65AF9F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E6D90-88AD-4A1D-9971-C0D1C3946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655" y="404740"/>
            <a:ext cx="7439027" cy="577172"/>
          </a:xfrm>
        </p:spPr>
        <p:txBody>
          <a:bodyPr>
            <a:normAutofit/>
          </a:bodyPr>
          <a:lstStyle/>
          <a:p>
            <a:r>
              <a:rPr lang="en-US" sz="2800" dirty="0"/>
              <a:t>NOAH Intervention Strategies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8A21D82D-9442-85C8-C4E8-EE82820C25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6419" y="1547759"/>
            <a:ext cx="8536581" cy="4431177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dirty="0"/>
              <a:t>Acquisition Funds</a:t>
            </a:r>
          </a:p>
          <a:p>
            <a:pPr marL="857250" lvl="1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000" dirty="0"/>
              <a:t>Nonprofit intermediary combines patient private capital with longer term financing to acquire properties</a:t>
            </a:r>
          </a:p>
          <a:p>
            <a:pPr marL="857250" lvl="1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000" dirty="0"/>
              <a:t>Return to investors generally cash on cash return from net income</a:t>
            </a:r>
          </a:p>
          <a:p>
            <a:pPr marL="857250" lvl="1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000" dirty="0"/>
              <a:t>Some layer in gap financing from local government</a:t>
            </a:r>
          </a:p>
          <a:p>
            <a:pPr marL="857250" lvl="1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000" dirty="0"/>
              <a:t>Targeting varies by market and </a:t>
            </a:r>
            <a:r>
              <a:rPr lang="en-US" sz="2000" dirty="0" err="1"/>
              <a:t>missiom</a:t>
            </a:r>
            <a:endParaRPr lang="en-US" sz="2000" dirty="0"/>
          </a:p>
          <a:p>
            <a:pPr marL="1200150" lvl="2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1700" dirty="0"/>
              <a:t>50% of households at 80% of median as </a:t>
            </a:r>
            <a:r>
              <a:rPr lang="en-US" sz="1700"/>
              <a:t>an example</a:t>
            </a:r>
            <a:endParaRPr lang="en-US" sz="1700" dirty="0"/>
          </a:p>
          <a:p>
            <a:pPr marL="1200150" lvl="2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1700" dirty="0"/>
              <a:t>Not all deeply targeted</a:t>
            </a:r>
          </a:p>
          <a:p>
            <a:pPr marL="857250" lvl="1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000" dirty="0"/>
              <a:t>Examples:</a:t>
            </a:r>
          </a:p>
          <a:p>
            <a:pPr marL="1200150" lvl="2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1700" dirty="0"/>
              <a:t>Texas (formerly Austin) Housing Conservancy</a:t>
            </a:r>
          </a:p>
          <a:p>
            <a:pPr marL="1200150" lvl="2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1700" dirty="0"/>
              <a:t>Washington Housing Conservancy</a:t>
            </a:r>
          </a:p>
          <a:p>
            <a:pPr marL="1200150" lvl="2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1700" dirty="0"/>
              <a:t>Greater Minnesota Housing Fund</a:t>
            </a:r>
          </a:p>
          <a:p>
            <a:pPr marL="1200150" lvl="2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1700" dirty="0"/>
              <a:t>Turner Multifamily Impact Fund</a:t>
            </a:r>
          </a:p>
          <a:p>
            <a:pPr marL="1200150" lvl="2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1700" dirty="0"/>
              <a:t>In early discussion: Ohio Housing Innovation Fund</a:t>
            </a:r>
          </a:p>
          <a:p>
            <a:pPr marL="857250" lvl="1" indent="-342900">
              <a:lnSpc>
                <a:spcPct val="100000"/>
              </a:lnSpc>
              <a:buFont typeface="Wingdings" panose="05000000000000000000" pitchFamily="2" charset="2"/>
              <a:buChar char="v"/>
            </a:pPr>
            <a:endParaRPr lang="en-US" sz="24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800" dirty="0"/>
          </a:p>
          <a:p>
            <a:pPr marL="1200150" lvl="2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12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1600" dirty="0"/>
          </a:p>
          <a:p>
            <a:pPr lvl="1" indent="0" algn="ctr">
              <a:lnSpc>
                <a:spcPct val="150000"/>
              </a:lnSpc>
              <a:buNone/>
            </a:pPr>
            <a:endParaRPr lang="en-US" sz="2400" dirty="0"/>
          </a:p>
          <a:p>
            <a:pPr lvl="1" indent="0" algn="ctr">
              <a:lnSpc>
                <a:spcPct val="150000"/>
              </a:lnSpc>
              <a:buNone/>
            </a:pPr>
            <a:endParaRPr lang="en-US" sz="2000" b="1" dirty="0">
              <a:solidFill>
                <a:srgbClr val="FF000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400" dirty="0"/>
          </a:p>
          <a:p>
            <a:pPr marL="342900" indent="-171450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16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15F1D8-D656-F1E6-CD00-6CCD62B34D39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714375" y="5978936"/>
            <a:ext cx="392430" cy="185738"/>
          </a:xfrm>
        </p:spPr>
        <p:txBody>
          <a:bodyPr/>
          <a:lstStyle/>
          <a:p>
            <a:fld id="{294A09A9-5501-47C1-A89A-A340965A2BE2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1768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Swiss">
      <a:dk1>
        <a:srgbClr val="000000"/>
      </a:dk1>
      <a:lt1>
        <a:srgbClr val="FFFFFF"/>
      </a:lt1>
      <a:dk2>
        <a:srgbClr val="E4E4E4"/>
      </a:dk2>
      <a:lt2>
        <a:srgbClr val="7CA655"/>
      </a:lt2>
      <a:accent1>
        <a:srgbClr val="A9D4DB"/>
      </a:accent1>
      <a:accent2>
        <a:srgbClr val="FBE284"/>
      </a:accent2>
      <a:accent3>
        <a:srgbClr val="4495A2"/>
      </a:accent3>
      <a:accent4>
        <a:srgbClr val="AA5881"/>
      </a:accent4>
      <a:accent5>
        <a:srgbClr val="E06742"/>
      </a:accent5>
      <a:accent6>
        <a:srgbClr val="F9D448"/>
      </a:accent6>
      <a:hlink>
        <a:srgbClr val="4495A2"/>
      </a:hlink>
      <a:folHlink>
        <a:srgbClr val="AA5881"/>
      </a:folHlink>
    </a:clrScheme>
    <a:fontScheme name="Custom 175">
      <a:majorFont>
        <a:latin typeface="Franklin Gothic Dem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wissPresentation C_Win32_MW_JS_SL_v2.potx" id="{26A8DC41-7521-4E8A-BB40-82DDDF6580CB}" vid="{96196EC2-C392-482E-BF29-9BD12A62668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  <_ip_UnifiedCompliancePolicyUIAction xmlns="http://schemas.microsoft.com/sharepoint/v3" xsi:nil="true"/>
    <Image xmlns="71af3243-3dd4-4a8d-8c0d-dd76da1f02a5">
      <Url xsi:nil="true"/>
      <Description xsi:nil="true"/>
    </Image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7" ma:contentTypeDescription="Create a new document." ma:contentTypeScope="" ma:versionID="c6f9a84f66a9c8b9a21755b9ffafb945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27df39e3e7036dff54f89ddd5805ce72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9EC1AB0-9704-404D-B6D3-819D938AC55B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922031A1-A3F6-46C8-8D74-AA96D58FD7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D20B6E4-879E-4E6C-BDE7-261540CD376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Geometric annual presentation</Template>
  <TotalTime>2310</TotalTime>
  <Words>1504</Words>
  <Application>Microsoft Office PowerPoint</Application>
  <PresentationFormat>On-screen Show (4:3)</PresentationFormat>
  <Paragraphs>264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Arial</vt:lpstr>
      <vt:lpstr>Calibri</vt:lpstr>
      <vt:lpstr>Franklin Gothic Book</vt:lpstr>
      <vt:lpstr>Franklin Gothic Demi</vt:lpstr>
      <vt:lpstr>Wingdings</vt:lpstr>
      <vt:lpstr>Custom</vt:lpstr>
      <vt:lpstr>The Missing Middle: A Philanthropic Response</vt:lpstr>
      <vt:lpstr>The Missing Middle” Discussion….</vt:lpstr>
      <vt:lpstr>Naturally Occurring Affordable Housing…</vt:lpstr>
      <vt:lpstr>Columbus Housing Enterprise is…</vt:lpstr>
      <vt:lpstr>The Weiler and Kelley Families</vt:lpstr>
      <vt:lpstr>The Weiler and Kelley Families</vt:lpstr>
      <vt:lpstr>CHE Leadership</vt:lpstr>
      <vt:lpstr>Columbus Housing Enterprise</vt:lpstr>
      <vt:lpstr>Copperleaf: 108 Units – Dublin Schools</vt:lpstr>
      <vt:lpstr>Cabot Cove: 288 Units - Hilliard Schools</vt:lpstr>
      <vt:lpstr>Rosebrook: 244 Units - Gahanna Schools</vt:lpstr>
      <vt:lpstr>The Units</vt:lpstr>
      <vt:lpstr>Columbus Housing Enterprise</vt:lpstr>
      <vt:lpstr>Columbus Housing Enterprise</vt:lpstr>
      <vt:lpstr>Columbus Housing Enterprise</vt:lpstr>
      <vt:lpstr>Columbus Housing Enterprise</vt:lpstr>
      <vt:lpstr>Supportive Services</vt:lpstr>
      <vt:lpstr>Our Team</vt:lpstr>
      <vt:lpstr>Columbus Housing Enterprise</vt:lpstr>
      <vt:lpstr>NOAH Intervention Strategies</vt:lpstr>
      <vt:lpstr>NOAH Intervention Strategies</vt:lpstr>
      <vt:lpstr>NOAH Intervention Strategies</vt:lpstr>
      <vt:lpstr>NOAH Intervention Strategies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Annual Review</dc:title>
  <dc:creator>Hal Keller</dc:creator>
  <cp:lastModifiedBy>Hal Keller</cp:lastModifiedBy>
  <cp:revision>7</cp:revision>
  <dcterms:created xsi:type="dcterms:W3CDTF">2023-07-16T13:49:37Z</dcterms:created>
  <dcterms:modified xsi:type="dcterms:W3CDTF">2025-09-08T12:14:53Z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