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C30D035-2774-4346-BAA7-3955E96AB4A1}" v="6" dt="2025-09-04T15:57:07.8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26" d="100"/>
          <a:sy n="126" d="100"/>
        </p:scale>
        <p:origin x="294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7836C-E199-4F6E-4BFC-2D08A7A40A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568E26-D0A9-81B9-9BA2-B16CDCAD0B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44F18-5BD6-68E5-815C-D0F6C4CCE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BE12D-896D-4AC4-A14C-A6D6A4AB4F63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A9D77-7890-2AD3-D06B-02EDEFBEA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0360D7-797E-AB8F-AB69-9D372CCF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BD0E-836D-400F-8891-4E6124EAA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764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B19F1-3B7A-EA69-FDA7-BA551474E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24953D-4EAB-C8A2-6379-8304B10739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6C1C03-5ECF-E3ED-5FD1-D37A6AF78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BE12D-896D-4AC4-A14C-A6D6A4AB4F63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53ECC-82AD-464E-D5F9-429410092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A7DDC0-3007-8B5D-53D8-A800F7FA8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BD0E-836D-400F-8891-4E6124EAA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242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7825A-C5BA-752B-7B39-5D618D0FC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FED046-49A5-EA33-ABA5-1CA8D7E9A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A84F57-6BF7-E528-D663-BFA86E7F5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BE12D-896D-4AC4-A14C-A6D6A4AB4F63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EDEB4-AD73-18DB-AC86-DD406EBAA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E9C9E6-53B0-83CE-6E37-0D926A19D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BD0E-836D-400F-8891-4E6124EAA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461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02FAC-1D0B-2B57-333F-AC8B99F89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DC13CF-333C-F071-7F8C-24DE16C0B2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6E609C-B1B4-4880-E510-DADA628FDA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9ABF74-7EED-0ACD-2726-FDD66F2FF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BE12D-896D-4AC4-A14C-A6D6A4AB4F63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770C4C-500A-4B5C-CAF2-386152C1D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8FD0B0-3C3B-F5AF-F535-5A4D66391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BD0E-836D-400F-8891-4E6124EAA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698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9D7A7-936F-C0CC-A003-CC817743D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13994E-0CCB-47E5-97E7-EE21B262D6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4A4C5C-BBAE-2C5C-E834-8422ED07DC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5387CC-16EA-4E0E-8ADD-DAA1401956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A01A2F-B03E-0E50-9E4B-04203DEBF3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74A37B-7D62-B56F-DC26-E68D7619B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BE12D-896D-4AC4-A14C-A6D6A4AB4F63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1C8B83-0BDC-0355-EFF6-F52ABC3E1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2D9FE6-D829-A99B-DE16-EFAC7AB81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BD0E-836D-400F-8891-4E6124EAA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025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206F3-B03F-E492-EB13-181804325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3CC1EF-6D54-E642-CC35-AA822E2BB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BE12D-896D-4AC4-A14C-A6D6A4AB4F63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EBD6F6-DA79-913E-E1FB-28C41A309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23B640-CEF2-EB04-DC28-A0D8F25DC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BD0E-836D-400F-8891-4E6124EAA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688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8F31CE-4CB6-C341-59DC-0F338D086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BE12D-896D-4AC4-A14C-A6D6A4AB4F63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F6D505-FEC0-AA5B-1720-A7F7B8D70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DC170B-B829-C1A3-2054-80D8222FB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BD0E-836D-400F-8891-4E6124EAA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715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872AA-285D-B228-7C61-F9592D077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B6B2E-D09A-EDD5-D48B-C851C60499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943889-71F5-E9CE-F105-5EFE8BDF2C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639B4D-558F-9EF5-3A37-5967F4D67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BE12D-896D-4AC4-A14C-A6D6A4AB4F63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93E60C-1C45-6488-5753-750459252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12215A-B6AA-DB34-341D-42D5958BE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BD0E-836D-400F-8891-4E6124EAA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420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822AC-B0A6-771E-AB8C-D2CF54824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E903AB-2B09-CD73-54A2-951FEA58B2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F152F0-C74A-1E5C-FC11-1A486B1AF2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B5970F-696E-EF87-13E5-58C4AFB0E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BE12D-896D-4AC4-A14C-A6D6A4AB4F63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806287-BE6D-F145-409F-E5D60A590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0B976-6AF7-7021-F6C8-C3FA9ADA2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BD0E-836D-400F-8891-4E6124EAA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454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F96AA-6CF3-B93F-F5A9-9E88C6436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15712B-D9D9-FC13-9005-CDFFE73005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9CA516-DF69-9E8E-8495-77A873F31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BE12D-896D-4AC4-A14C-A6D6A4AB4F63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827CB5-79E7-33BE-4C1D-9B81982AF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2625BE-2995-19F4-3ED6-369CE0CB4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BD0E-836D-400F-8891-4E6124EAA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80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2A55D8-AAEE-9DD6-2327-3230FBE002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BB1240-BA34-099A-2AB3-F8265F0CF4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7860DF-8135-CC60-FE0A-8AE651A56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BE12D-896D-4AC4-A14C-A6D6A4AB4F63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4F7BB9-147C-3FCD-A92F-DB2E39FA1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B6D88-489B-D319-6631-74EE2645E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BD0E-836D-400F-8891-4E6124EAA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278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45B3BB-3999-9A3A-99E2-13D7C7EF2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21FB11-B5B3-7178-FD78-12F526F8C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E08073-F502-7FB7-9BFE-A9EA5779E6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75BE12D-896D-4AC4-A14C-A6D6A4AB4F63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4549B1-AF44-77EA-75E3-D9222928B6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CFB2B2-0506-8243-BAB3-0FF9FC13BF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D0BD0E-836D-400F-8891-4E6124EAA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116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1B168F-FD8D-265D-69E9-6A49013A3F3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20736" b="23014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567910F-F23B-0948-39C7-3E68972882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 sz="8000" dirty="0">
                <a:solidFill>
                  <a:srgbClr val="FFFFFF"/>
                </a:solidFill>
              </a:rPr>
              <a:t>2025- The Summer Of Housing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1B9CA7-1D06-EA54-1D16-16380F6253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1618" y="4723919"/>
            <a:ext cx="1881769" cy="183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4955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71A26-CBA2-2918-218C-2263292AE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52395"/>
          </a:xfrm>
        </p:spPr>
        <p:txBody>
          <a:bodyPr>
            <a:normAutofit/>
          </a:bodyPr>
          <a:lstStyle/>
          <a:p>
            <a:r>
              <a:rPr lang="en-US" sz="4000" dirty="0"/>
              <a:t>OB3 Senate Finance Chairman Mike Crapo</a:t>
            </a:r>
            <a:br>
              <a:rPr lang="en-US" sz="8800" dirty="0"/>
            </a:br>
            <a:endParaRPr lang="en-US" sz="88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B3AEF14-62AD-1E96-8039-6AF15EDB07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83653" y="4442459"/>
            <a:ext cx="2216313" cy="21612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798FC0-3358-A7E9-4ECA-7477EE66A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1783079"/>
            <a:ext cx="8031480" cy="470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694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98EA4-AE30-958F-DBCA-6AEEA4A3E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Congressman Mike Flood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93EA57A-4187-2604-2E4D-C9791ED58E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32887" y="4937759"/>
            <a:ext cx="1692759" cy="16506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F0BA02-A78D-375C-5CBE-BBBE4EC13E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569719"/>
            <a:ext cx="9256486" cy="4859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623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3737-0380-61CB-6151-68F2DDBC5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Senate Banking “The ROAD to Housing”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D4CDA7B-B7FB-C7CC-3043-0F057168CD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27491" y="4965914"/>
            <a:ext cx="1688738" cy="16521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0F62F15-ABF6-44D6-EA2C-3D7C7D44FE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504473"/>
            <a:ext cx="9136380" cy="5139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667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4D2598B-6DB5-4A66-BF02-0B05B6134C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9077"/>
          <a:stretch>
            <a:fillRect/>
          </a:stretch>
        </p:blipFill>
        <p:spPr>
          <a:xfrm>
            <a:off x="1" y="10"/>
            <a:ext cx="7528563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FFA838-F8BF-5490-5A83-014E9EECC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4000"/>
              <a:t>THUD House and Senate Budgets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8E0B633-C9BA-0715-25C0-D48BEA673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US" sz="2000" dirty="0"/>
              <a:t>House version healthy Rental Assistance- no HOME</a:t>
            </a:r>
          </a:p>
          <a:p>
            <a:r>
              <a:rPr lang="en-US" sz="2000" dirty="0"/>
              <a:t>Senate version healthy Rental Assistance – HOME restored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6DCEB3-EE95-D0EC-150D-D55E029420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0831" y="4957500"/>
            <a:ext cx="1688738" cy="16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548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375B704-E617-AA9A-6CFF-00C43BE12B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22F036-0ECD-9CE2-4341-95A908530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2872740"/>
            <a:ext cx="11309985" cy="36957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</a:rPr>
              <a:t>Government Shutdown or Continuing Resolution?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2E9FBD3D-6CEA-0FFB-4BB7-A38F37BEA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6842" y="5061061"/>
            <a:ext cx="1694835" cy="16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514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00467F6-E516-894C-D9DC-52EB24EFFC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12">
            <a:extLst>
              <a:ext uri="{FF2B5EF4-FFF2-40B4-BE49-F238E27FC236}">
                <a16:creationId xmlns:a16="http://schemas.microsoft.com/office/drawing/2014/main" id="{522A94E1-AEBD-4286-BFF8-0711E4CD3E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622650" y="5181600"/>
            <a:ext cx="9165010" cy="1174750"/>
          </a:xfrm>
          <a:custGeom>
            <a:avLst/>
            <a:gdLst>
              <a:gd name="connsiteX0" fmla="*/ 0 w 9165010"/>
              <a:gd name="connsiteY0" fmla="*/ 1073384 h 1073384"/>
              <a:gd name="connsiteX1" fmla="*/ 9165010 w 9165010"/>
              <a:gd name="connsiteY1" fmla="*/ 1073384 h 1073384"/>
              <a:gd name="connsiteX2" fmla="*/ 9165010 w 9165010"/>
              <a:gd name="connsiteY2" fmla="*/ 266817 h 1073384"/>
              <a:gd name="connsiteX3" fmla="*/ 4757604 w 9165010"/>
              <a:gd name="connsiteY3" fmla="*/ 266817 h 1073384"/>
              <a:gd name="connsiteX4" fmla="*/ 4582505 w 9165010"/>
              <a:gd name="connsiteY4" fmla="*/ 0 h 1073384"/>
              <a:gd name="connsiteX5" fmla="*/ 4407407 w 9165010"/>
              <a:gd name="connsiteY5" fmla="*/ 266817 h 1073384"/>
              <a:gd name="connsiteX6" fmla="*/ 0 w 9165010"/>
              <a:gd name="connsiteY6" fmla="*/ 266817 h 1073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65010" h="1073384">
                <a:moveTo>
                  <a:pt x="0" y="1073384"/>
                </a:moveTo>
                <a:lnTo>
                  <a:pt x="9165010" y="1073384"/>
                </a:lnTo>
                <a:lnTo>
                  <a:pt x="9165010" y="266817"/>
                </a:lnTo>
                <a:lnTo>
                  <a:pt x="4757604" y="266817"/>
                </a:lnTo>
                <a:lnTo>
                  <a:pt x="4582505" y="0"/>
                </a:lnTo>
                <a:lnTo>
                  <a:pt x="4407407" y="266817"/>
                </a:lnTo>
                <a:lnTo>
                  <a:pt x="0" y="266817"/>
                </a:lnTo>
                <a:close/>
              </a:path>
            </a:pathLst>
          </a:custGeom>
          <a:solidFill>
            <a:srgbClr val="404040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34644A-B3E5-7E9B-B651-A1AD523AA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1650" y="5254391"/>
            <a:ext cx="8867012" cy="774934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>
                <a:solidFill>
                  <a:srgbClr val="FFFFFF"/>
                </a:solidFill>
              </a:rPr>
              <a:t>Regulatory Reform for Housing?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6878B1-6475-76A6-13BC-3E655FE03D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1918" y="5003220"/>
            <a:ext cx="1694835" cy="16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424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54</Words>
  <Application>Microsoft Office PowerPoint</Application>
  <PresentationFormat>Widescreen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2025- The Summer Of Housing</vt:lpstr>
      <vt:lpstr>OB3 Senate Finance Chairman Mike Crapo </vt:lpstr>
      <vt:lpstr>Congressman Mike Flood </vt:lpstr>
      <vt:lpstr>Senate Banking “The ROAD to Housing”</vt:lpstr>
      <vt:lpstr>THUD House and Senate Budgets</vt:lpstr>
      <vt:lpstr>Government Shutdown or Continuing Resolution? </vt:lpstr>
      <vt:lpstr>Regulatory Reform for Housing?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Bob Moss Moss MG Housing Strategies</dc:creator>
  <cp:lastModifiedBy>Bob Moss Moss MG Housing Strategies</cp:lastModifiedBy>
  <cp:revision>2</cp:revision>
  <dcterms:created xsi:type="dcterms:W3CDTF">2025-09-03T17:42:19Z</dcterms:created>
  <dcterms:modified xsi:type="dcterms:W3CDTF">2025-09-04T15:58:20Z</dcterms:modified>
</cp:coreProperties>
</file>