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3"/>
  </p:notesMasterIdLst>
  <p:sldIdLst>
    <p:sldId id="260" r:id="rId5"/>
    <p:sldId id="256" r:id="rId6"/>
    <p:sldId id="270" r:id="rId7"/>
    <p:sldId id="265" r:id="rId8"/>
    <p:sldId id="267" r:id="rId9"/>
    <p:sldId id="273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1A4"/>
    <a:srgbClr val="890C58"/>
    <a:srgbClr val="9BB8D3"/>
    <a:srgbClr val="0018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EBD62A-F23E-4B73-BABC-B512E03FE6D6}" v="59" dt="2025-09-09T02:02:31.4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>
        <p:scale>
          <a:sx n="72" d="100"/>
          <a:sy n="72" d="100"/>
        </p:scale>
        <p:origin x="12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ff Mohrman" userId="762e82cc-c85f-445d-a21e-3c6072152f91" providerId="ADAL" clId="{2B8C3389-BD36-4052-8485-B96AEFB0A312}"/>
    <pc:docChg chg="undo redo custSel addSld delSld modSld sldOrd">
      <pc:chgData name="Jeff Mohrman" userId="762e82cc-c85f-445d-a21e-3c6072152f91" providerId="ADAL" clId="{2B8C3389-BD36-4052-8485-B96AEFB0A312}" dt="2025-09-09T02:18:11.612" v="2984" actId="1076"/>
      <pc:docMkLst>
        <pc:docMk/>
      </pc:docMkLst>
      <pc:sldChg chg="delSp modSp mod setBg">
        <pc:chgData name="Jeff Mohrman" userId="762e82cc-c85f-445d-a21e-3c6072152f91" providerId="ADAL" clId="{2B8C3389-BD36-4052-8485-B96AEFB0A312}" dt="2025-09-09T01:56:33.130" v="1502"/>
        <pc:sldMkLst>
          <pc:docMk/>
          <pc:sldMk cId="324113467" sldId="256"/>
        </pc:sldMkLst>
        <pc:spChg chg="del">
          <ac:chgData name="Jeff Mohrman" userId="762e82cc-c85f-445d-a21e-3c6072152f91" providerId="ADAL" clId="{2B8C3389-BD36-4052-8485-B96AEFB0A312}" dt="2025-09-08T21:39:37.141" v="231" actId="478"/>
          <ac:spMkLst>
            <pc:docMk/>
            <pc:sldMk cId="324113467" sldId="256"/>
            <ac:spMk id="3" creationId="{16135FA5-CB93-4C21-E9AB-904A3C42A645}"/>
          </ac:spMkLst>
        </pc:spChg>
        <pc:spChg chg="mod">
          <ac:chgData name="Jeff Mohrman" userId="762e82cc-c85f-445d-a21e-3c6072152f91" providerId="ADAL" clId="{2B8C3389-BD36-4052-8485-B96AEFB0A312}" dt="2025-09-09T01:45:33.974" v="1460" actId="207"/>
          <ac:spMkLst>
            <pc:docMk/>
            <pc:sldMk cId="324113467" sldId="256"/>
            <ac:spMk id="5" creationId="{08B4E39A-D588-795E-E4FE-F7F6B2C30DB7}"/>
          </ac:spMkLst>
        </pc:spChg>
        <pc:spChg chg="del">
          <ac:chgData name="Jeff Mohrman" userId="762e82cc-c85f-445d-a21e-3c6072152f91" providerId="ADAL" clId="{2B8C3389-BD36-4052-8485-B96AEFB0A312}" dt="2025-09-09T01:43:20.501" v="1443" actId="21"/>
          <ac:spMkLst>
            <pc:docMk/>
            <pc:sldMk cId="324113467" sldId="256"/>
            <ac:spMk id="6" creationId="{33D4F1CA-E43B-4D34-6B85-17C855944DEC}"/>
          </ac:spMkLst>
        </pc:spChg>
        <pc:picChg chg="mod">
          <ac:chgData name="Jeff Mohrman" userId="762e82cc-c85f-445d-a21e-3c6072152f91" providerId="ADAL" clId="{2B8C3389-BD36-4052-8485-B96AEFB0A312}" dt="2025-09-09T01:43:36.847" v="1446" actId="14100"/>
          <ac:picMkLst>
            <pc:docMk/>
            <pc:sldMk cId="324113467" sldId="256"/>
            <ac:picMk id="2" creationId="{C60E2BC0-B71C-27DA-D412-CB2CFC73A71D}"/>
          </ac:picMkLst>
        </pc:picChg>
        <pc:picChg chg="del mod">
          <ac:chgData name="Jeff Mohrman" userId="762e82cc-c85f-445d-a21e-3c6072152f91" providerId="ADAL" clId="{2B8C3389-BD36-4052-8485-B96AEFB0A312}" dt="2025-09-09T01:07:35.119" v="1024" actId="21"/>
          <ac:picMkLst>
            <pc:docMk/>
            <pc:sldMk cId="324113467" sldId="256"/>
            <ac:picMk id="4" creationId="{B51590B1-3BD3-CF2F-D6C5-F9690AFE2ADA}"/>
          </ac:picMkLst>
        </pc:picChg>
      </pc:sldChg>
      <pc:sldChg chg="addSp modSp del mod ord setBg">
        <pc:chgData name="Jeff Mohrman" userId="762e82cc-c85f-445d-a21e-3c6072152f91" providerId="ADAL" clId="{2B8C3389-BD36-4052-8485-B96AEFB0A312}" dt="2025-09-09T01:59:04.407" v="1526" actId="47"/>
        <pc:sldMkLst>
          <pc:docMk/>
          <pc:sldMk cId="1529138694" sldId="257"/>
        </pc:sldMkLst>
        <pc:spChg chg="mod">
          <ac:chgData name="Jeff Mohrman" userId="762e82cc-c85f-445d-a21e-3c6072152f91" providerId="ADAL" clId="{2B8C3389-BD36-4052-8485-B96AEFB0A312}" dt="2025-09-08T21:34:39.050" v="26" actId="20577"/>
          <ac:spMkLst>
            <pc:docMk/>
            <pc:sldMk cId="1529138694" sldId="257"/>
            <ac:spMk id="2" creationId="{22B3DE2E-A0A1-0DE2-14B0-72F2B98DB5E2}"/>
          </ac:spMkLst>
        </pc:spChg>
        <pc:picChg chg="add mod">
          <ac:chgData name="Jeff Mohrman" userId="762e82cc-c85f-445d-a21e-3c6072152f91" providerId="ADAL" clId="{2B8C3389-BD36-4052-8485-B96AEFB0A312}" dt="2025-09-09T01:56:17.189" v="1500" actId="207"/>
          <ac:picMkLst>
            <pc:docMk/>
            <pc:sldMk cId="1529138694" sldId="257"/>
            <ac:picMk id="6" creationId="{B69461C1-88A8-ED46-BFAD-18F74C946404}"/>
          </ac:picMkLst>
        </pc:picChg>
      </pc:sldChg>
      <pc:sldChg chg="addSp delSp modSp del mod">
        <pc:chgData name="Jeff Mohrman" userId="762e82cc-c85f-445d-a21e-3c6072152f91" providerId="ADAL" clId="{2B8C3389-BD36-4052-8485-B96AEFB0A312}" dt="2025-09-09T01:11:25.424" v="1159" actId="47"/>
        <pc:sldMkLst>
          <pc:docMk/>
          <pc:sldMk cId="3803180820" sldId="258"/>
        </pc:sldMkLst>
        <pc:spChg chg="del">
          <ac:chgData name="Jeff Mohrman" userId="762e82cc-c85f-445d-a21e-3c6072152f91" providerId="ADAL" clId="{2B8C3389-BD36-4052-8485-B96AEFB0A312}" dt="2025-09-08T21:46:53.882" v="448" actId="478"/>
          <ac:spMkLst>
            <pc:docMk/>
            <pc:sldMk cId="3803180820" sldId="258"/>
            <ac:spMk id="3" creationId="{16135FA5-CB93-4C21-E9AB-904A3C42A645}"/>
          </ac:spMkLst>
        </pc:spChg>
        <pc:spChg chg="mod">
          <ac:chgData name="Jeff Mohrman" userId="762e82cc-c85f-445d-a21e-3c6072152f91" providerId="ADAL" clId="{2B8C3389-BD36-4052-8485-B96AEFB0A312}" dt="2025-09-08T22:47:04.789" v="680" actId="404"/>
          <ac:spMkLst>
            <pc:docMk/>
            <pc:sldMk cId="3803180820" sldId="258"/>
            <ac:spMk id="6" creationId="{33D4F1CA-E43B-4D34-6B85-17C855944DEC}"/>
          </ac:spMkLst>
        </pc:spChg>
        <pc:spChg chg="add del mod">
          <ac:chgData name="Jeff Mohrman" userId="762e82cc-c85f-445d-a21e-3c6072152f91" providerId="ADAL" clId="{2B8C3389-BD36-4052-8485-B96AEFB0A312}" dt="2025-09-08T22:46:09.059" v="563"/>
          <ac:spMkLst>
            <pc:docMk/>
            <pc:sldMk cId="3803180820" sldId="258"/>
            <ac:spMk id="7" creationId="{1BECE4CA-A5E3-2282-5193-6E904E607444}"/>
          </ac:spMkLst>
        </pc:spChg>
        <pc:spChg chg="del">
          <ac:chgData name="Jeff Mohrman" userId="762e82cc-c85f-445d-a21e-3c6072152f91" providerId="ADAL" clId="{2B8C3389-BD36-4052-8485-B96AEFB0A312}" dt="2025-09-08T21:44:07.377" v="382"/>
          <ac:spMkLst>
            <pc:docMk/>
            <pc:sldMk cId="3803180820" sldId="258"/>
            <ac:spMk id="26" creationId="{156C8E5F-657E-BA96-C880-884A52101CC7}"/>
          </ac:spMkLst>
        </pc:spChg>
        <pc:picChg chg="add del mod">
          <ac:chgData name="Jeff Mohrman" userId="762e82cc-c85f-445d-a21e-3c6072152f91" providerId="ADAL" clId="{2B8C3389-BD36-4052-8485-B96AEFB0A312}" dt="2025-09-08T22:45:49.575" v="562" actId="478"/>
          <ac:picMkLst>
            <pc:docMk/>
            <pc:sldMk cId="3803180820" sldId="258"/>
            <ac:picMk id="4" creationId="{604DD042-B0E8-0C62-15A3-AA8A843EDEA4}"/>
          </ac:picMkLst>
        </pc:picChg>
        <pc:picChg chg="add mod">
          <ac:chgData name="Jeff Mohrman" userId="762e82cc-c85f-445d-a21e-3c6072152f91" providerId="ADAL" clId="{2B8C3389-BD36-4052-8485-B96AEFB0A312}" dt="2025-09-08T22:46:28.853" v="567" actId="1076"/>
          <ac:picMkLst>
            <pc:docMk/>
            <pc:sldMk cId="3803180820" sldId="258"/>
            <ac:picMk id="8" creationId="{73A4FA4A-DFE9-D387-6538-5DC2AD52FAAE}"/>
          </ac:picMkLst>
        </pc:picChg>
      </pc:sldChg>
      <pc:sldChg chg="del">
        <pc:chgData name="Jeff Mohrman" userId="762e82cc-c85f-445d-a21e-3c6072152f91" providerId="ADAL" clId="{2B8C3389-BD36-4052-8485-B96AEFB0A312}" dt="2025-09-09T01:03:23.671" v="923" actId="47"/>
        <pc:sldMkLst>
          <pc:docMk/>
          <pc:sldMk cId="3218422887" sldId="259"/>
        </pc:sldMkLst>
      </pc:sldChg>
      <pc:sldChg chg="addSp delSp modSp add mod setBg">
        <pc:chgData name="Jeff Mohrman" userId="762e82cc-c85f-445d-a21e-3c6072152f91" providerId="ADAL" clId="{2B8C3389-BD36-4052-8485-B96AEFB0A312}" dt="2025-09-09T02:04:12.379" v="1559" actId="207"/>
        <pc:sldMkLst>
          <pc:docMk/>
          <pc:sldMk cId="4270568209" sldId="260"/>
        </pc:sldMkLst>
        <pc:spChg chg="del mod">
          <ac:chgData name="Jeff Mohrman" userId="762e82cc-c85f-445d-a21e-3c6072152f91" providerId="ADAL" clId="{2B8C3389-BD36-4052-8485-B96AEFB0A312}" dt="2025-09-09T01:57:54.193" v="1519" actId="21"/>
          <ac:spMkLst>
            <pc:docMk/>
            <pc:sldMk cId="4270568209" sldId="260"/>
            <ac:spMk id="2" creationId="{067ED692-D56E-0EAF-736E-7CC6960C32D8}"/>
          </ac:spMkLst>
        </pc:spChg>
        <pc:spChg chg="mod">
          <ac:chgData name="Jeff Mohrman" userId="762e82cc-c85f-445d-a21e-3c6072152f91" providerId="ADAL" clId="{2B8C3389-BD36-4052-8485-B96AEFB0A312}" dt="2025-09-09T02:04:12.379" v="1559" actId="207"/>
          <ac:spMkLst>
            <pc:docMk/>
            <pc:sldMk cId="4270568209" sldId="260"/>
            <ac:spMk id="3" creationId="{9696656A-CC3D-4F17-600C-225C2565185D}"/>
          </ac:spMkLst>
        </pc:spChg>
        <pc:spChg chg="add del mod">
          <ac:chgData name="Jeff Mohrman" userId="762e82cc-c85f-445d-a21e-3c6072152f91" providerId="ADAL" clId="{2B8C3389-BD36-4052-8485-B96AEFB0A312}" dt="2025-09-09T01:58:02.365" v="1520" actId="21"/>
          <ac:spMkLst>
            <pc:docMk/>
            <pc:sldMk cId="4270568209" sldId="260"/>
            <ac:spMk id="9" creationId="{CB16D3A5-DD7D-3847-8615-1F35CE226EDD}"/>
          </ac:spMkLst>
        </pc:spChg>
        <pc:picChg chg="add del mod">
          <ac:chgData name="Jeff Mohrman" userId="762e82cc-c85f-445d-a21e-3c6072152f91" providerId="ADAL" clId="{2B8C3389-BD36-4052-8485-B96AEFB0A312}" dt="2025-09-08T21:44:02.996" v="381" actId="21"/>
          <ac:picMkLst>
            <pc:docMk/>
            <pc:sldMk cId="4270568209" sldId="260"/>
            <ac:picMk id="6" creationId="{88DD91A8-A035-025C-1D42-9DCA82AC62F8}"/>
          </ac:picMkLst>
        </pc:picChg>
        <pc:picChg chg="mod">
          <ac:chgData name="Jeff Mohrman" userId="762e82cc-c85f-445d-a21e-3c6072152f91" providerId="ADAL" clId="{2B8C3389-BD36-4052-8485-B96AEFB0A312}" dt="2025-09-09T01:58:13.196" v="1523" actId="1076"/>
          <ac:picMkLst>
            <pc:docMk/>
            <pc:sldMk cId="4270568209" sldId="260"/>
            <ac:picMk id="7" creationId="{48E7057A-9119-229E-D0EF-4E7BADC8E3BA}"/>
          </ac:picMkLst>
        </pc:picChg>
      </pc:sldChg>
      <pc:sldChg chg="addSp delSp modSp add del mod">
        <pc:chgData name="Jeff Mohrman" userId="762e82cc-c85f-445d-a21e-3c6072152f91" providerId="ADAL" clId="{2B8C3389-BD36-4052-8485-B96AEFB0A312}" dt="2025-09-09T01:10:35.645" v="1153" actId="47"/>
        <pc:sldMkLst>
          <pc:docMk/>
          <pc:sldMk cId="3430038474" sldId="261"/>
        </pc:sldMkLst>
        <pc:spChg chg="del mod">
          <ac:chgData name="Jeff Mohrman" userId="762e82cc-c85f-445d-a21e-3c6072152f91" providerId="ADAL" clId="{2B8C3389-BD36-4052-8485-B96AEFB0A312}" dt="2025-09-08T21:47:47.466" v="501" actId="478"/>
          <ac:spMkLst>
            <pc:docMk/>
            <pc:sldMk cId="3430038474" sldId="261"/>
            <ac:spMk id="3" creationId="{86C92561-0B2D-46E2-7F91-87975375DD2A}"/>
          </ac:spMkLst>
        </pc:spChg>
        <pc:spChg chg="mod">
          <ac:chgData name="Jeff Mohrman" userId="762e82cc-c85f-445d-a21e-3c6072152f91" providerId="ADAL" clId="{2B8C3389-BD36-4052-8485-B96AEFB0A312}" dt="2025-09-08T21:47:44.949" v="500" actId="20577"/>
          <ac:spMkLst>
            <pc:docMk/>
            <pc:sldMk cId="3430038474" sldId="261"/>
            <ac:spMk id="6" creationId="{44CB0F2E-57B4-E276-D626-DF0FCABEAEA4}"/>
          </ac:spMkLst>
        </pc:spChg>
        <pc:spChg chg="add del mod">
          <ac:chgData name="Jeff Mohrman" userId="762e82cc-c85f-445d-a21e-3c6072152f91" providerId="ADAL" clId="{2B8C3389-BD36-4052-8485-B96AEFB0A312}" dt="2025-09-08T21:47:55.698" v="503"/>
          <ac:spMkLst>
            <pc:docMk/>
            <pc:sldMk cId="3430038474" sldId="261"/>
            <ac:spMk id="7" creationId="{35E36267-F413-2138-F360-1FB242693FAB}"/>
          </ac:spMkLst>
        </pc:spChg>
        <pc:spChg chg="add del mod">
          <ac:chgData name="Jeff Mohrman" userId="762e82cc-c85f-445d-a21e-3c6072152f91" providerId="ADAL" clId="{2B8C3389-BD36-4052-8485-B96AEFB0A312}" dt="2025-09-09T01:01:10.407" v="850" actId="21"/>
          <ac:spMkLst>
            <pc:docMk/>
            <pc:sldMk cId="3430038474" sldId="261"/>
            <ac:spMk id="12" creationId="{4846C979-5E7D-84B3-83DD-4492ACAE1FD2}"/>
          </ac:spMkLst>
        </pc:spChg>
        <pc:spChg chg="add mod">
          <ac:chgData name="Jeff Mohrman" userId="762e82cc-c85f-445d-a21e-3c6072152f91" providerId="ADAL" clId="{2B8C3389-BD36-4052-8485-B96AEFB0A312}" dt="2025-09-09T01:01:14.016" v="851" actId="21"/>
          <ac:spMkLst>
            <pc:docMk/>
            <pc:sldMk cId="3430038474" sldId="261"/>
            <ac:spMk id="14" creationId="{5364698F-614E-DAAC-312D-5136F09358EA}"/>
          </ac:spMkLst>
        </pc:spChg>
        <pc:picChg chg="del">
          <ac:chgData name="Jeff Mohrman" userId="762e82cc-c85f-445d-a21e-3c6072152f91" providerId="ADAL" clId="{2B8C3389-BD36-4052-8485-B96AEFB0A312}" dt="2025-09-08T21:47:50.935" v="502" actId="478"/>
          <ac:picMkLst>
            <pc:docMk/>
            <pc:sldMk cId="3430038474" sldId="261"/>
            <ac:picMk id="4" creationId="{D48D6F0E-2C61-C2D9-C2C6-11C7D43E66CD}"/>
          </ac:picMkLst>
        </pc:picChg>
        <pc:picChg chg="add del mod">
          <ac:chgData name="Jeff Mohrman" userId="762e82cc-c85f-445d-a21e-3c6072152f91" providerId="ADAL" clId="{2B8C3389-BD36-4052-8485-B96AEFB0A312}" dt="2025-09-09T01:01:14.016" v="851" actId="21"/>
          <ac:picMkLst>
            <pc:docMk/>
            <pc:sldMk cId="3430038474" sldId="261"/>
            <ac:picMk id="9" creationId="{82C957EA-FA35-71AA-AFFD-470EF3571DF3}"/>
          </ac:picMkLst>
        </pc:picChg>
      </pc:sldChg>
      <pc:sldChg chg="new del">
        <pc:chgData name="Jeff Mohrman" userId="762e82cc-c85f-445d-a21e-3c6072152f91" providerId="ADAL" clId="{2B8C3389-BD36-4052-8485-B96AEFB0A312}" dt="2025-09-08T21:40:32.551" v="297" actId="47"/>
        <pc:sldMkLst>
          <pc:docMk/>
          <pc:sldMk cId="4128146367" sldId="261"/>
        </pc:sldMkLst>
      </pc:sldChg>
      <pc:sldChg chg="addSp delSp modSp add del mod">
        <pc:chgData name="Jeff Mohrman" userId="762e82cc-c85f-445d-a21e-3c6072152f91" providerId="ADAL" clId="{2B8C3389-BD36-4052-8485-B96AEFB0A312}" dt="2025-09-09T01:11:22.155" v="1158" actId="47"/>
        <pc:sldMkLst>
          <pc:docMk/>
          <pc:sldMk cId="3233036026" sldId="262"/>
        </pc:sldMkLst>
        <pc:spChg chg="mod">
          <ac:chgData name="Jeff Mohrman" userId="762e82cc-c85f-445d-a21e-3c6072152f91" providerId="ADAL" clId="{2B8C3389-BD36-4052-8485-B96AEFB0A312}" dt="2025-09-08T22:49:58.336" v="830" actId="14100"/>
          <ac:spMkLst>
            <pc:docMk/>
            <pc:sldMk cId="3233036026" sldId="262"/>
            <ac:spMk id="3" creationId="{E4340E14-F181-B5B9-06DC-161FB7957FC7}"/>
          </ac:spMkLst>
        </pc:spChg>
        <pc:spChg chg="mod">
          <ac:chgData name="Jeff Mohrman" userId="762e82cc-c85f-445d-a21e-3c6072152f91" providerId="ADAL" clId="{2B8C3389-BD36-4052-8485-B96AEFB0A312}" dt="2025-09-08T22:50:19.713" v="845" actId="122"/>
          <ac:spMkLst>
            <pc:docMk/>
            <pc:sldMk cId="3233036026" sldId="262"/>
            <ac:spMk id="6" creationId="{D19B3509-B828-CD18-7273-DA2CF8E5E949}"/>
          </ac:spMkLst>
        </pc:spChg>
        <pc:spChg chg="add del mod">
          <ac:chgData name="Jeff Mohrman" userId="762e82cc-c85f-445d-a21e-3c6072152f91" providerId="ADAL" clId="{2B8C3389-BD36-4052-8485-B96AEFB0A312}" dt="2025-09-08T21:50:23.899" v="530"/>
          <ac:spMkLst>
            <pc:docMk/>
            <pc:sldMk cId="3233036026" sldId="262"/>
            <ac:spMk id="7" creationId="{A204CC7F-B738-E99A-F67F-516CBA98D07D}"/>
          </ac:spMkLst>
        </pc:spChg>
        <pc:spChg chg="add mod">
          <ac:chgData name="Jeff Mohrman" userId="762e82cc-c85f-445d-a21e-3c6072152f91" providerId="ADAL" clId="{2B8C3389-BD36-4052-8485-B96AEFB0A312}" dt="2025-09-09T01:02:48.876" v="914" actId="21"/>
          <ac:spMkLst>
            <pc:docMk/>
            <pc:sldMk cId="3233036026" sldId="262"/>
            <ac:spMk id="13" creationId="{0FEF7D59-50CE-A15F-40CA-392D8DC65BB0}"/>
          </ac:spMkLst>
        </pc:spChg>
        <pc:picChg chg="del">
          <ac:chgData name="Jeff Mohrman" userId="762e82cc-c85f-445d-a21e-3c6072152f91" providerId="ADAL" clId="{2B8C3389-BD36-4052-8485-B96AEFB0A312}" dt="2025-09-08T21:50:20.034" v="529" actId="478"/>
          <ac:picMkLst>
            <pc:docMk/>
            <pc:sldMk cId="3233036026" sldId="262"/>
            <ac:picMk id="4" creationId="{4F0F9FF6-7F5E-5AE4-569A-DF573C5CB61C}"/>
          </ac:picMkLst>
        </pc:picChg>
        <pc:picChg chg="add del mod">
          <ac:chgData name="Jeff Mohrman" userId="762e82cc-c85f-445d-a21e-3c6072152f91" providerId="ADAL" clId="{2B8C3389-BD36-4052-8485-B96AEFB0A312}" dt="2025-09-09T01:02:48.876" v="914" actId="21"/>
          <ac:picMkLst>
            <pc:docMk/>
            <pc:sldMk cId="3233036026" sldId="262"/>
            <ac:picMk id="9" creationId="{22C932A8-5FD5-439F-309B-5CE15C65117E}"/>
          </ac:picMkLst>
        </pc:picChg>
      </pc:sldChg>
      <pc:sldChg chg="modSp add del mod">
        <pc:chgData name="Jeff Mohrman" userId="762e82cc-c85f-445d-a21e-3c6072152f91" providerId="ADAL" clId="{2B8C3389-BD36-4052-8485-B96AEFB0A312}" dt="2025-09-08T21:40:38.483" v="298" actId="47"/>
        <pc:sldMkLst>
          <pc:docMk/>
          <pc:sldMk cId="4083978214" sldId="262"/>
        </pc:sldMkLst>
        <pc:spChg chg="mod">
          <ac:chgData name="Jeff Mohrman" userId="762e82cc-c85f-445d-a21e-3c6072152f91" providerId="ADAL" clId="{2B8C3389-BD36-4052-8485-B96AEFB0A312}" dt="2025-09-08T21:40:27.570" v="296" actId="6549"/>
          <ac:spMkLst>
            <pc:docMk/>
            <pc:sldMk cId="4083978214" sldId="262"/>
            <ac:spMk id="5" creationId="{A457B1CB-B9C0-4450-CFCE-F3BF11256B32}"/>
          </ac:spMkLst>
        </pc:spChg>
      </pc:sldChg>
      <pc:sldChg chg="addSp delSp modSp add del mod">
        <pc:chgData name="Jeff Mohrman" userId="762e82cc-c85f-445d-a21e-3c6072152f91" providerId="ADAL" clId="{2B8C3389-BD36-4052-8485-B96AEFB0A312}" dt="2025-09-09T01:11:17.936" v="1157" actId="47"/>
        <pc:sldMkLst>
          <pc:docMk/>
          <pc:sldMk cId="3220489066" sldId="263"/>
        </pc:sldMkLst>
        <pc:spChg chg="mod">
          <ac:chgData name="Jeff Mohrman" userId="762e82cc-c85f-445d-a21e-3c6072152f91" providerId="ADAL" clId="{2B8C3389-BD36-4052-8485-B96AEFB0A312}" dt="2025-09-08T22:50:28.549" v="846" actId="14100"/>
          <ac:spMkLst>
            <pc:docMk/>
            <pc:sldMk cId="3220489066" sldId="263"/>
            <ac:spMk id="3" creationId="{8C4D603F-F3FD-7D56-EBC8-A9DC2878CD8E}"/>
          </ac:spMkLst>
        </pc:spChg>
        <pc:spChg chg="add del mod">
          <ac:chgData name="Jeff Mohrman" userId="762e82cc-c85f-445d-a21e-3c6072152f91" providerId="ADAL" clId="{2B8C3389-BD36-4052-8485-B96AEFB0A312}" dt="2025-09-08T22:15:20.079" v="535" actId="22"/>
          <ac:spMkLst>
            <pc:docMk/>
            <pc:sldMk cId="3220489066" sldId="263"/>
            <ac:spMk id="5" creationId="{C46638CA-06D2-9344-E1FB-5D1FD7DCA586}"/>
          </ac:spMkLst>
        </pc:spChg>
        <pc:spChg chg="mod">
          <ac:chgData name="Jeff Mohrman" userId="762e82cc-c85f-445d-a21e-3c6072152f91" providerId="ADAL" clId="{2B8C3389-BD36-4052-8485-B96AEFB0A312}" dt="2025-09-08T22:49:30.009" v="821" actId="20577"/>
          <ac:spMkLst>
            <pc:docMk/>
            <pc:sldMk cId="3220489066" sldId="263"/>
            <ac:spMk id="6" creationId="{A9E55255-25BC-CD5B-EBC7-03407E8FB33D}"/>
          </ac:spMkLst>
        </pc:spChg>
        <pc:spChg chg="add mod">
          <ac:chgData name="Jeff Mohrman" userId="762e82cc-c85f-445d-a21e-3c6072152f91" providerId="ADAL" clId="{2B8C3389-BD36-4052-8485-B96AEFB0A312}" dt="2025-09-09T01:05:50.642" v="953" actId="21"/>
          <ac:spMkLst>
            <pc:docMk/>
            <pc:sldMk cId="3220489066" sldId="263"/>
            <ac:spMk id="13" creationId="{F67E39F1-6EEA-9A7C-32DE-D74536280D90}"/>
          </ac:spMkLst>
        </pc:spChg>
        <pc:picChg chg="mod">
          <ac:chgData name="Jeff Mohrman" userId="762e82cc-c85f-445d-a21e-3c6072152f91" providerId="ADAL" clId="{2B8C3389-BD36-4052-8485-B96AEFB0A312}" dt="2025-09-09T01:00:24.515" v="847" actId="1076"/>
          <ac:picMkLst>
            <pc:docMk/>
            <pc:sldMk cId="3220489066" sldId="263"/>
            <ac:picMk id="2" creationId="{F6FEA0E4-D0AF-2786-5ED0-6F1DDA6A6DD2}"/>
          </ac:picMkLst>
        </pc:picChg>
        <pc:picChg chg="add del mod ord">
          <ac:chgData name="Jeff Mohrman" userId="762e82cc-c85f-445d-a21e-3c6072152f91" providerId="ADAL" clId="{2B8C3389-BD36-4052-8485-B96AEFB0A312}" dt="2025-09-09T01:05:50.642" v="953" actId="21"/>
          <ac:picMkLst>
            <pc:docMk/>
            <pc:sldMk cId="3220489066" sldId="263"/>
            <ac:picMk id="8" creationId="{C85D424E-49BE-ED1B-09BC-175836968E2E}"/>
          </ac:picMkLst>
        </pc:picChg>
        <pc:picChg chg="del">
          <ac:chgData name="Jeff Mohrman" userId="762e82cc-c85f-445d-a21e-3c6072152f91" providerId="ADAL" clId="{2B8C3389-BD36-4052-8485-B96AEFB0A312}" dt="2025-09-08T22:15:15.426" v="534" actId="478"/>
          <ac:picMkLst>
            <pc:docMk/>
            <pc:sldMk cId="3220489066" sldId="263"/>
            <ac:picMk id="9" creationId="{FD0B90A0-7B74-A301-7985-136BA8EFE252}"/>
          </ac:picMkLst>
        </pc:picChg>
      </pc:sldChg>
      <pc:sldChg chg="addSp delSp modSp add del mod">
        <pc:chgData name="Jeff Mohrman" userId="762e82cc-c85f-445d-a21e-3c6072152f91" providerId="ADAL" clId="{2B8C3389-BD36-4052-8485-B96AEFB0A312}" dt="2025-09-09T01:42:46.850" v="1390" actId="47"/>
        <pc:sldMkLst>
          <pc:docMk/>
          <pc:sldMk cId="535876955" sldId="264"/>
        </pc:sldMkLst>
        <pc:spChg chg="add mod">
          <ac:chgData name="Jeff Mohrman" userId="762e82cc-c85f-445d-a21e-3c6072152f91" providerId="ADAL" clId="{2B8C3389-BD36-4052-8485-B96AEFB0A312}" dt="2025-09-09T01:12:26.865" v="1238" actId="21"/>
          <ac:spMkLst>
            <pc:docMk/>
            <pc:sldMk cId="535876955" sldId="264"/>
            <ac:spMk id="5" creationId="{B0243A3F-EC53-85B4-D2F2-200CD67D27BA}"/>
          </ac:spMkLst>
        </pc:spChg>
        <pc:picChg chg="del">
          <ac:chgData name="Jeff Mohrman" userId="762e82cc-c85f-445d-a21e-3c6072152f91" providerId="ADAL" clId="{2B8C3389-BD36-4052-8485-B96AEFB0A312}" dt="2025-09-09T01:12:26.865" v="1238" actId="21"/>
          <ac:picMkLst>
            <pc:docMk/>
            <pc:sldMk cId="535876955" sldId="264"/>
            <ac:picMk id="4" creationId="{6A5331F9-7B83-B950-69B0-0BFD75ECF228}"/>
          </ac:picMkLst>
        </pc:picChg>
      </pc:sldChg>
      <pc:sldChg chg="addSp delSp modSp add mod setBg">
        <pc:chgData name="Jeff Mohrman" userId="762e82cc-c85f-445d-a21e-3c6072152f91" providerId="ADAL" clId="{2B8C3389-BD36-4052-8485-B96AEFB0A312}" dt="2025-09-09T02:15:56.412" v="2754" actId="5793"/>
        <pc:sldMkLst>
          <pc:docMk/>
          <pc:sldMk cId="2136430397" sldId="265"/>
        </pc:sldMkLst>
        <pc:spChg chg="add mod">
          <ac:chgData name="Jeff Mohrman" userId="762e82cc-c85f-445d-a21e-3c6072152f91" providerId="ADAL" clId="{2B8C3389-BD36-4052-8485-B96AEFB0A312}" dt="2025-09-09T02:15:56.412" v="2754" actId="5793"/>
          <ac:spMkLst>
            <pc:docMk/>
            <pc:sldMk cId="2136430397" sldId="265"/>
            <ac:spMk id="5" creationId="{266DB115-9FBC-ADB6-15E3-16AFF4344AC7}"/>
          </ac:spMkLst>
        </pc:spChg>
        <pc:spChg chg="mod">
          <ac:chgData name="Jeff Mohrman" userId="762e82cc-c85f-445d-a21e-3c6072152f91" providerId="ADAL" clId="{2B8C3389-BD36-4052-8485-B96AEFB0A312}" dt="2025-09-09T01:02:11.980" v="911" actId="20577"/>
          <ac:spMkLst>
            <pc:docMk/>
            <pc:sldMk cId="2136430397" sldId="265"/>
            <ac:spMk id="6" creationId="{F4582032-55D8-2AD5-B487-15E0DAA12ED8}"/>
          </ac:spMkLst>
        </pc:spChg>
        <pc:picChg chg="add mod">
          <ac:chgData name="Jeff Mohrman" userId="762e82cc-c85f-445d-a21e-3c6072152f91" providerId="ADAL" clId="{2B8C3389-BD36-4052-8485-B96AEFB0A312}" dt="2025-09-09T01:05:11.128" v="929" actId="14100"/>
          <ac:picMkLst>
            <pc:docMk/>
            <pc:sldMk cId="2136430397" sldId="265"/>
            <ac:picMk id="7" creationId="{A2ACD7E4-058E-62BB-DD63-4F2941C3DC6B}"/>
          </ac:picMkLst>
        </pc:picChg>
        <pc:picChg chg="del">
          <ac:chgData name="Jeff Mohrman" userId="762e82cc-c85f-445d-a21e-3c6072152f91" providerId="ADAL" clId="{2B8C3389-BD36-4052-8485-B96AEFB0A312}" dt="2025-09-09T01:01:27.533" v="853" actId="478"/>
          <ac:picMkLst>
            <pc:docMk/>
            <pc:sldMk cId="2136430397" sldId="265"/>
            <ac:picMk id="8" creationId="{9974FA69-82BC-B9B3-9552-6B37CDFC4A24}"/>
          </ac:picMkLst>
        </pc:picChg>
      </pc:sldChg>
      <pc:sldChg chg="addSp delSp modSp add del mod">
        <pc:chgData name="Jeff Mohrman" userId="762e82cc-c85f-445d-a21e-3c6072152f91" providerId="ADAL" clId="{2B8C3389-BD36-4052-8485-B96AEFB0A312}" dt="2025-09-09T01:08:43.770" v="1043" actId="47"/>
        <pc:sldMkLst>
          <pc:docMk/>
          <pc:sldMk cId="3791779028" sldId="266"/>
        </pc:sldMkLst>
        <pc:spChg chg="add del mod">
          <ac:chgData name="Jeff Mohrman" userId="762e82cc-c85f-445d-a21e-3c6072152f91" providerId="ADAL" clId="{2B8C3389-BD36-4052-8485-B96AEFB0A312}" dt="2025-09-09T01:03:16.739" v="922"/>
          <ac:spMkLst>
            <pc:docMk/>
            <pc:sldMk cId="3791779028" sldId="266"/>
            <ac:spMk id="5" creationId="{45B3D5FB-6678-B79B-A855-100745B9EEB7}"/>
          </ac:spMkLst>
        </pc:spChg>
        <pc:picChg chg="add mod">
          <ac:chgData name="Jeff Mohrman" userId="762e82cc-c85f-445d-a21e-3c6072152f91" providerId="ADAL" clId="{2B8C3389-BD36-4052-8485-B96AEFB0A312}" dt="2025-09-09T01:03:08.827" v="920"/>
          <ac:picMkLst>
            <pc:docMk/>
            <pc:sldMk cId="3791779028" sldId="266"/>
            <ac:picMk id="7" creationId="{C9CEA45C-ED4E-F697-8C18-3A58598C6FD3}"/>
          </ac:picMkLst>
        </pc:picChg>
        <pc:picChg chg="del">
          <ac:chgData name="Jeff Mohrman" userId="762e82cc-c85f-445d-a21e-3c6072152f91" providerId="ADAL" clId="{2B8C3389-BD36-4052-8485-B96AEFB0A312}" dt="2025-09-09T01:02:32.344" v="913" actId="478"/>
          <ac:picMkLst>
            <pc:docMk/>
            <pc:sldMk cId="3791779028" sldId="266"/>
            <ac:picMk id="8" creationId="{63E687CA-16F5-1D2C-BE81-7A1871F85C3C}"/>
          </ac:picMkLst>
        </pc:picChg>
        <pc:picChg chg="add mod">
          <ac:chgData name="Jeff Mohrman" userId="762e82cc-c85f-445d-a21e-3c6072152f91" providerId="ADAL" clId="{2B8C3389-BD36-4052-8485-B96AEFB0A312}" dt="2025-09-09T01:03:16.739" v="922"/>
          <ac:picMkLst>
            <pc:docMk/>
            <pc:sldMk cId="3791779028" sldId="266"/>
            <ac:picMk id="9" creationId="{3B128EF9-9D9C-6EC6-D720-ED861CF507EE}"/>
          </ac:picMkLst>
        </pc:picChg>
      </pc:sldChg>
      <pc:sldChg chg="addSp delSp modSp add mod setBg">
        <pc:chgData name="Jeff Mohrman" userId="762e82cc-c85f-445d-a21e-3c6072152f91" providerId="ADAL" clId="{2B8C3389-BD36-4052-8485-B96AEFB0A312}" dt="2025-09-09T02:16:11.345" v="2763" actId="6549"/>
        <pc:sldMkLst>
          <pc:docMk/>
          <pc:sldMk cId="2917114856" sldId="267"/>
        </pc:sldMkLst>
        <pc:spChg chg="mod">
          <ac:chgData name="Jeff Mohrman" userId="762e82cc-c85f-445d-a21e-3c6072152f91" providerId="ADAL" clId="{2B8C3389-BD36-4052-8485-B96AEFB0A312}" dt="2025-09-09T02:16:11.345" v="2763" actId="6549"/>
          <ac:spMkLst>
            <pc:docMk/>
            <pc:sldMk cId="2917114856" sldId="267"/>
            <ac:spMk id="5" creationId="{DE3A6CC3-70DC-57DE-5F54-95872E43EC36}"/>
          </ac:spMkLst>
        </pc:spChg>
        <pc:spChg chg="mod">
          <ac:chgData name="Jeff Mohrman" userId="762e82cc-c85f-445d-a21e-3c6072152f91" providerId="ADAL" clId="{2B8C3389-BD36-4052-8485-B96AEFB0A312}" dt="2025-09-09T01:05:34.201" v="952" actId="6549"/>
          <ac:spMkLst>
            <pc:docMk/>
            <pc:sldMk cId="2917114856" sldId="267"/>
            <ac:spMk id="6" creationId="{84E8F84B-BD95-A997-7875-49FBD83E8770}"/>
          </ac:spMkLst>
        </pc:spChg>
        <pc:picChg chg="add mod">
          <ac:chgData name="Jeff Mohrman" userId="762e82cc-c85f-445d-a21e-3c6072152f91" providerId="ADAL" clId="{2B8C3389-BD36-4052-8485-B96AEFB0A312}" dt="2025-09-09T01:05:22.510" v="930" actId="14100"/>
          <ac:picMkLst>
            <pc:docMk/>
            <pc:sldMk cId="2917114856" sldId="267"/>
            <ac:picMk id="4" creationId="{3E9D22CF-8C1F-AAD8-4980-AEE12BBCBE58}"/>
          </ac:picMkLst>
        </pc:picChg>
        <pc:picChg chg="del">
          <ac:chgData name="Jeff Mohrman" userId="762e82cc-c85f-445d-a21e-3c6072152f91" providerId="ADAL" clId="{2B8C3389-BD36-4052-8485-B96AEFB0A312}" dt="2025-09-09T01:04:52.035" v="927" actId="478"/>
          <ac:picMkLst>
            <pc:docMk/>
            <pc:sldMk cId="2917114856" sldId="267"/>
            <ac:picMk id="7" creationId="{A8EF24EB-89D4-E0ED-B432-0776224B5C9E}"/>
          </ac:picMkLst>
        </pc:picChg>
      </pc:sldChg>
      <pc:sldChg chg="addSp delSp modSp add mod setBg">
        <pc:chgData name="Jeff Mohrman" userId="762e82cc-c85f-445d-a21e-3c6072152f91" providerId="ADAL" clId="{2B8C3389-BD36-4052-8485-B96AEFB0A312}" dt="2025-09-09T02:18:11.612" v="2984" actId="1076"/>
        <pc:sldMkLst>
          <pc:docMk/>
          <pc:sldMk cId="1056083250" sldId="268"/>
        </pc:sldMkLst>
        <pc:spChg chg="mod">
          <ac:chgData name="Jeff Mohrman" userId="762e82cc-c85f-445d-a21e-3c6072152f91" providerId="ADAL" clId="{2B8C3389-BD36-4052-8485-B96AEFB0A312}" dt="2025-09-09T02:18:06.968" v="2983" actId="20577"/>
          <ac:spMkLst>
            <pc:docMk/>
            <pc:sldMk cId="1056083250" sldId="268"/>
            <ac:spMk id="5" creationId="{27ED19FE-203D-19E2-518D-EFB4B1F1F568}"/>
          </ac:spMkLst>
        </pc:spChg>
        <pc:spChg chg="mod">
          <ac:chgData name="Jeff Mohrman" userId="762e82cc-c85f-445d-a21e-3c6072152f91" providerId="ADAL" clId="{2B8C3389-BD36-4052-8485-B96AEFB0A312}" dt="2025-09-09T01:07:06.344" v="1023" actId="20577"/>
          <ac:spMkLst>
            <pc:docMk/>
            <pc:sldMk cId="1056083250" sldId="268"/>
            <ac:spMk id="6" creationId="{09C48B15-F5E5-DECA-8E3A-EAC6260674E5}"/>
          </ac:spMkLst>
        </pc:spChg>
        <pc:picChg chg="add mod">
          <ac:chgData name="Jeff Mohrman" userId="762e82cc-c85f-445d-a21e-3c6072152f91" providerId="ADAL" clId="{2B8C3389-BD36-4052-8485-B96AEFB0A312}" dt="2025-09-09T02:18:11.612" v="2984" actId="1076"/>
          <ac:picMkLst>
            <pc:docMk/>
            <pc:sldMk cId="1056083250" sldId="268"/>
            <ac:picMk id="4" creationId="{854CF132-1487-5878-EE41-0F69F2FBB3B9}"/>
          </ac:picMkLst>
        </pc:picChg>
        <pc:picChg chg="del">
          <ac:chgData name="Jeff Mohrman" userId="762e82cc-c85f-445d-a21e-3c6072152f91" providerId="ADAL" clId="{2B8C3389-BD36-4052-8485-B96AEFB0A312}" dt="2025-09-09T01:06:00.067" v="955" actId="478"/>
          <ac:picMkLst>
            <pc:docMk/>
            <pc:sldMk cId="1056083250" sldId="268"/>
            <ac:picMk id="7" creationId="{D40ED3AC-9D62-7706-6ECC-32132B0241BB}"/>
          </ac:picMkLst>
        </pc:picChg>
      </pc:sldChg>
      <pc:sldChg chg="addSp delSp modSp add mod setBg">
        <pc:chgData name="Jeff Mohrman" userId="762e82cc-c85f-445d-a21e-3c6072152f91" providerId="ADAL" clId="{2B8C3389-BD36-4052-8485-B96AEFB0A312}" dt="2025-09-09T02:15:17.514" v="2736" actId="20577"/>
        <pc:sldMkLst>
          <pc:docMk/>
          <pc:sldMk cId="1690960833" sldId="269"/>
        </pc:sldMkLst>
        <pc:spChg chg="mod">
          <ac:chgData name="Jeff Mohrman" userId="762e82cc-c85f-445d-a21e-3c6072152f91" providerId="ADAL" clId="{2B8C3389-BD36-4052-8485-B96AEFB0A312}" dt="2025-09-09T02:15:17.514" v="2736" actId="20577"/>
          <ac:spMkLst>
            <pc:docMk/>
            <pc:sldMk cId="1690960833" sldId="269"/>
            <ac:spMk id="5" creationId="{C88B5C62-194A-807A-244F-4162675E4333}"/>
          </ac:spMkLst>
        </pc:spChg>
        <pc:spChg chg="mod">
          <ac:chgData name="Jeff Mohrman" userId="762e82cc-c85f-445d-a21e-3c6072152f91" providerId="ADAL" clId="{2B8C3389-BD36-4052-8485-B96AEFB0A312}" dt="2025-09-09T01:08:31.066" v="1042" actId="20577"/>
          <ac:spMkLst>
            <pc:docMk/>
            <pc:sldMk cId="1690960833" sldId="269"/>
            <ac:spMk id="6" creationId="{8B276F36-66DF-2288-3D13-A7880B60FC88}"/>
          </ac:spMkLst>
        </pc:spChg>
        <pc:picChg chg="del">
          <ac:chgData name="Jeff Mohrman" userId="762e82cc-c85f-445d-a21e-3c6072152f91" providerId="ADAL" clId="{2B8C3389-BD36-4052-8485-B96AEFB0A312}" dt="2025-09-09T01:08:01.832" v="1027" actId="478"/>
          <ac:picMkLst>
            <pc:docMk/>
            <pc:sldMk cId="1690960833" sldId="269"/>
            <ac:picMk id="4" creationId="{CE81AB66-6094-A145-C929-3805BC47B40D}"/>
          </ac:picMkLst>
        </pc:picChg>
        <pc:picChg chg="add mod">
          <ac:chgData name="Jeff Mohrman" userId="762e82cc-c85f-445d-a21e-3c6072152f91" providerId="ADAL" clId="{2B8C3389-BD36-4052-8485-B96AEFB0A312}" dt="2025-09-09T01:08:17.204" v="1029" actId="1076"/>
          <ac:picMkLst>
            <pc:docMk/>
            <pc:sldMk cId="1690960833" sldId="269"/>
            <ac:picMk id="7" creationId="{777D421A-DD08-46CB-9414-20D6E6188654}"/>
          </ac:picMkLst>
        </pc:picChg>
      </pc:sldChg>
      <pc:sldChg chg="addSp delSp modSp add mod ord setBg">
        <pc:chgData name="Jeff Mohrman" userId="762e82cc-c85f-445d-a21e-3c6072152f91" providerId="ADAL" clId="{2B8C3389-BD36-4052-8485-B96AEFB0A312}" dt="2025-09-09T01:55:38.938" v="1496"/>
        <pc:sldMkLst>
          <pc:docMk/>
          <pc:sldMk cId="207496003" sldId="270"/>
        </pc:sldMkLst>
        <pc:spChg chg="mod">
          <ac:chgData name="Jeff Mohrman" userId="762e82cc-c85f-445d-a21e-3c6072152f91" providerId="ADAL" clId="{2B8C3389-BD36-4052-8485-B96AEFB0A312}" dt="2025-09-09T01:55:21.655" v="1495" actId="207"/>
          <ac:spMkLst>
            <pc:docMk/>
            <pc:sldMk cId="207496003" sldId="270"/>
            <ac:spMk id="3" creationId="{454A10ED-4746-D12B-CD34-AB3ED7E10613}"/>
          </ac:spMkLst>
        </pc:spChg>
        <pc:spChg chg="del">
          <ac:chgData name="Jeff Mohrman" userId="762e82cc-c85f-445d-a21e-3c6072152f91" providerId="ADAL" clId="{2B8C3389-BD36-4052-8485-B96AEFB0A312}" dt="2025-09-09T01:09:12.907" v="1046"/>
          <ac:spMkLst>
            <pc:docMk/>
            <pc:sldMk cId="207496003" sldId="270"/>
            <ac:spMk id="5" creationId="{6E2B6AC1-3C91-01C5-5E3F-E29447029AFA}"/>
          </ac:spMkLst>
        </pc:spChg>
        <pc:spChg chg="add del mod">
          <ac:chgData name="Jeff Mohrman" userId="762e82cc-c85f-445d-a21e-3c6072152f91" providerId="ADAL" clId="{2B8C3389-BD36-4052-8485-B96AEFB0A312}" dt="2025-09-09T01:10:09.134" v="1149" actId="1076"/>
          <ac:spMkLst>
            <pc:docMk/>
            <pc:sldMk cId="207496003" sldId="270"/>
            <ac:spMk id="6" creationId="{5A0D1A1D-63F9-9E47-3B21-112B34DD3B9B}"/>
          </ac:spMkLst>
        </pc:spChg>
        <pc:picChg chg="add mod">
          <ac:chgData name="Jeff Mohrman" userId="762e82cc-c85f-445d-a21e-3c6072152f91" providerId="ADAL" clId="{2B8C3389-BD36-4052-8485-B96AEFB0A312}" dt="2025-09-09T01:50:21.607" v="1485" actId="207"/>
          <ac:picMkLst>
            <pc:docMk/>
            <pc:sldMk cId="207496003" sldId="270"/>
            <ac:picMk id="4" creationId="{DA0BDC33-8C9B-7145-5860-864C55E028BE}"/>
          </ac:picMkLst>
        </pc:picChg>
        <pc:picChg chg="del">
          <ac:chgData name="Jeff Mohrman" userId="762e82cc-c85f-445d-a21e-3c6072152f91" providerId="ADAL" clId="{2B8C3389-BD36-4052-8485-B96AEFB0A312}" dt="2025-09-09T01:08:59.753" v="1045" actId="478"/>
          <ac:picMkLst>
            <pc:docMk/>
            <pc:sldMk cId="207496003" sldId="270"/>
            <ac:picMk id="7" creationId="{589EF319-70D7-7A00-122F-6C0E3D311888}"/>
          </ac:picMkLst>
        </pc:picChg>
      </pc:sldChg>
      <pc:sldChg chg="addSp delSp modSp add del mod ord">
        <pc:chgData name="Jeff Mohrman" userId="762e82cc-c85f-445d-a21e-3c6072152f91" providerId="ADAL" clId="{2B8C3389-BD36-4052-8485-B96AEFB0A312}" dt="2025-09-09T01:46:33.011" v="1463" actId="47"/>
        <pc:sldMkLst>
          <pc:docMk/>
          <pc:sldMk cId="1808531251" sldId="271"/>
        </pc:sldMkLst>
        <pc:spChg chg="del">
          <ac:chgData name="Jeff Mohrman" userId="762e82cc-c85f-445d-a21e-3c6072152f91" providerId="ADAL" clId="{2B8C3389-BD36-4052-8485-B96AEFB0A312}" dt="2025-09-09T01:37:11.106" v="1254"/>
          <ac:spMkLst>
            <pc:docMk/>
            <pc:sldMk cId="1808531251" sldId="271"/>
            <ac:spMk id="5" creationId="{354A9196-5DD4-9E67-8C1E-C564EA7167A9}"/>
          </ac:spMkLst>
        </pc:spChg>
        <pc:spChg chg="mod">
          <ac:chgData name="Jeff Mohrman" userId="762e82cc-c85f-445d-a21e-3c6072152f91" providerId="ADAL" clId="{2B8C3389-BD36-4052-8485-B96AEFB0A312}" dt="2025-09-09T01:12:20.043" v="1237" actId="20577"/>
          <ac:spMkLst>
            <pc:docMk/>
            <pc:sldMk cId="1808531251" sldId="271"/>
            <ac:spMk id="6" creationId="{6BD0D273-4BC4-56B4-878E-28E2E4A8F713}"/>
          </ac:spMkLst>
        </pc:spChg>
        <pc:spChg chg="add del mod">
          <ac:chgData name="Jeff Mohrman" userId="762e82cc-c85f-445d-a21e-3c6072152f91" providerId="ADAL" clId="{2B8C3389-BD36-4052-8485-B96AEFB0A312}" dt="2025-09-09T01:37:34.392" v="1260"/>
          <ac:spMkLst>
            <pc:docMk/>
            <pc:sldMk cId="1808531251" sldId="271"/>
            <ac:spMk id="12" creationId="{D127ADEC-F3BB-C288-8270-9A532E6A69D5}"/>
          </ac:spMkLst>
        </pc:spChg>
        <pc:spChg chg="add mod">
          <ac:chgData name="Jeff Mohrman" userId="762e82cc-c85f-445d-a21e-3c6072152f91" providerId="ADAL" clId="{2B8C3389-BD36-4052-8485-B96AEFB0A312}" dt="2025-09-09T01:37:45.490" v="1263" actId="21"/>
          <ac:spMkLst>
            <pc:docMk/>
            <pc:sldMk cId="1808531251" sldId="271"/>
            <ac:spMk id="15" creationId="{55E4C433-933D-D88C-BDDA-17C083D6F027}"/>
          </ac:spMkLst>
        </pc:spChg>
        <pc:picChg chg="add del mod">
          <ac:chgData name="Jeff Mohrman" userId="762e82cc-c85f-445d-a21e-3c6072152f91" providerId="ADAL" clId="{2B8C3389-BD36-4052-8485-B96AEFB0A312}" dt="2025-09-09T01:37:13.762" v="1255" actId="478"/>
          <ac:picMkLst>
            <pc:docMk/>
            <pc:sldMk cId="1808531251" sldId="271"/>
            <ac:picMk id="4" creationId="{E7BE8114-A4D2-C8BD-91B4-716624A15AF3}"/>
          </ac:picMkLst>
        </pc:picChg>
        <pc:picChg chg="del">
          <ac:chgData name="Jeff Mohrman" userId="762e82cc-c85f-445d-a21e-3c6072152f91" providerId="ADAL" clId="{2B8C3389-BD36-4052-8485-B96AEFB0A312}" dt="2025-09-09T01:12:41.663" v="1240" actId="21"/>
          <ac:picMkLst>
            <pc:docMk/>
            <pc:sldMk cId="1808531251" sldId="271"/>
            <ac:picMk id="7" creationId="{55F453FA-D40F-A75F-11EB-8C59E5729865}"/>
          </ac:picMkLst>
        </pc:picChg>
        <pc:picChg chg="add del mod">
          <ac:chgData name="Jeff Mohrman" userId="762e82cc-c85f-445d-a21e-3c6072152f91" providerId="ADAL" clId="{2B8C3389-BD36-4052-8485-B96AEFB0A312}" dt="2025-09-09T01:37:31.098" v="1259" actId="21"/>
          <ac:picMkLst>
            <pc:docMk/>
            <pc:sldMk cId="1808531251" sldId="271"/>
            <ac:picMk id="8" creationId="{990D063E-E8CE-8CBE-C9B4-A9CF332F11E1}"/>
          </ac:picMkLst>
        </pc:picChg>
        <pc:picChg chg="add del mod">
          <ac:chgData name="Jeff Mohrman" userId="762e82cc-c85f-445d-a21e-3c6072152f91" providerId="ADAL" clId="{2B8C3389-BD36-4052-8485-B96AEFB0A312}" dt="2025-09-09T01:37:45.490" v="1263" actId="21"/>
          <ac:picMkLst>
            <pc:docMk/>
            <pc:sldMk cId="1808531251" sldId="271"/>
            <ac:picMk id="13" creationId="{0D594978-B849-EEFC-CFA7-3A5907D678AA}"/>
          </ac:picMkLst>
        </pc:picChg>
      </pc:sldChg>
      <pc:sldChg chg="addSp delSp modSp add del mod">
        <pc:chgData name="Jeff Mohrman" userId="762e82cc-c85f-445d-a21e-3c6072152f91" providerId="ADAL" clId="{2B8C3389-BD36-4052-8485-B96AEFB0A312}" dt="2025-09-09T01:39:18.557" v="1389" actId="47"/>
        <pc:sldMkLst>
          <pc:docMk/>
          <pc:sldMk cId="1648127609" sldId="272"/>
        </pc:sldMkLst>
        <pc:spChg chg="mod">
          <ac:chgData name="Jeff Mohrman" userId="762e82cc-c85f-445d-a21e-3c6072152f91" providerId="ADAL" clId="{2B8C3389-BD36-4052-8485-B96AEFB0A312}" dt="2025-09-09T01:34:05.349" v="1251" actId="338"/>
          <ac:spMkLst>
            <pc:docMk/>
            <pc:sldMk cId="1648127609" sldId="272"/>
            <ac:spMk id="3" creationId="{B8FDB659-C710-209E-E5B3-1259616C63C4}"/>
          </ac:spMkLst>
        </pc:spChg>
        <pc:spChg chg="del">
          <ac:chgData name="Jeff Mohrman" userId="762e82cc-c85f-445d-a21e-3c6072152f91" providerId="ADAL" clId="{2B8C3389-BD36-4052-8485-B96AEFB0A312}" dt="2025-09-09T01:31:09.200" v="1248" actId="22"/>
          <ac:spMkLst>
            <pc:docMk/>
            <pc:sldMk cId="1648127609" sldId="272"/>
            <ac:spMk id="5" creationId="{393F2D31-BE59-5907-E600-2C6F3FF65F09}"/>
          </ac:spMkLst>
        </pc:spChg>
        <pc:spChg chg="mod">
          <ac:chgData name="Jeff Mohrman" userId="762e82cc-c85f-445d-a21e-3c6072152f91" providerId="ADAL" clId="{2B8C3389-BD36-4052-8485-B96AEFB0A312}" dt="2025-09-09T01:34:05.349" v="1251" actId="338"/>
          <ac:spMkLst>
            <pc:docMk/>
            <pc:sldMk cId="1648127609" sldId="272"/>
            <ac:spMk id="6" creationId="{507604E3-7EAA-E663-6858-71131C7684F5}"/>
          </ac:spMkLst>
        </pc:spChg>
        <pc:spChg chg="mod">
          <ac:chgData name="Jeff Mohrman" userId="762e82cc-c85f-445d-a21e-3c6072152f91" providerId="ADAL" clId="{2B8C3389-BD36-4052-8485-B96AEFB0A312}" dt="2025-09-09T01:34:05.349" v="1251" actId="338"/>
          <ac:spMkLst>
            <pc:docMk/>
            <pc:sldMk cId="1648127609" sldId="272"/>
            <ac:spMk id="10" creationId="{14F0E693-F72E-209B-BA9D-B5129F893DFA}"/>
          </ac:spMkLst>
        </pc:spChg>
        <pc:spChg chg="del mod">
          <ac:chgData name="Jeff Mohrman" userId="762e82cc-c85f-445d-a21e-3c6072152f91" providerId="ADAL" clId="{2B8C3389-BD36-4052-8485-B96AEFB0A312}" dt="2025-09-09T01:34:16.674" v="1253" actId="478"/>
          <ac:spMkLst>
            <pc:docMk/>
            <pc:sldMk cId="1648127609" sldId="272"/>
            <ac:spMk id="14" creationId="{DC5FB8A5-201F-2802-832B-93C88708B19E}"/>
          </ac:spMkLst>
        </pc:spChg>
        <pc:spChg chg="add mod">
          <ac:chgData name="Jeff Mohrman" userId="762e82cc-c85f-445d-a21e-3c6072152f91" providerId="ADAL" clId="{2B8C3389-BD36-4052-8485-B96AEFB0A312}" dt="2025-09-09T01:37:24.677" v="1258" actId="478"/>
          <ac:spMkLst>
            <pc:docMk/>
            <pc:sldMk cId="1648127609" sldId="272"/>
            <ac:spMk id="16" creationId="{3BDAFB1E-BCE8-A825-09E0-8CCAFE45C619}"/>
          </ac:spMkLst>
        </pc:spChg>
        <pc:grpChg chg="del mod">
          <ac:chgData name="Jeff Mohrman" userId="762e82cc-c85f-445d-a21e-3c6072152f91" providerId="ADAL" clId="{2B8C3389-BD36-4052-8485-B96AEFB0A312}" dt="2025-09-09T01:34:07.637" v="1252" actId="478"/>
          <ac:grpSpMkLst>
            <pc:docMk/>
            <pc:sldMk cId="1648127609" sldId="272"/>
            <ac:grpSpMk id="13" creationId="{8B111AF7-C3BA-6C7D-335B-AF4C7FF763A8}"/>
          </ac:grpSpMkLst>
        </pc:grpChg>
        <pc:picChg chg="mod">
          <ac:chgData name="Jeff Mohrman" userId="762e82cc-c85f-445d-a21e-3c6072152f91" providerId="ADAL" clId="{2B8C3389-BD36-4052-8485-B96AEFB0A312}" dt="2025-09-09T01:34:05.349" v="1251" actId="338"/>
          <ac:picMkLst>
            <pc:docMk/>
            <pc:sldMk cId="1648127609" sldId="272"/>
            <ac:picMk id="2" creationId="{C6F1D5A7-04D9-0E1F-2E2C-4173DFD8F841}"/>
          </ac:picMkLst>
        </pc:picChg>
        <pc:picChg chg="mod">
          <ac:chgData name="Jeff Mohrman" userId="762e82cc-c85f-445d-a21e-3c6072152f91" providerId="ADAL" clId="{2B8C3389-BD36-4052-8485-B96AEFB0A312}" dt="2025-09-09T01:34:05.349" v="1251" actId="338"/>
          <ac:picMkLst>
            <pc:docMk/>
            <pc:sldMk cId="1648127609" sldId="272"/>
            <ac:picMk id="4" creationId="{AF402EC0-F4ED-2B49-339E-59D53E73A1F4}"/>
          </ac:picMkLst>
        </pc:picChg>
        <pc:picChg chg="add del mod ord">
          <ac:chgData name="Jeff Mohrman" userId="762e82cc-c85f-445d-a21e-3c6072152f91" providerId="ADAL" clId="{2B8C3389-BD36-4052-8485-B96AEFB0A312}" dt="2025-09-09T01:37:24.677" v="1258" actId="478"/>
          <ac:picMkLst>
            <pc:docMk/>
            <pc:sldMk cId="1648127609" sldId="272"/>
            <ac:picMk id="8" creationId="{29CBD554-0238-6D39-7407-C6E5894E5E6C}"/>
          </ac:picMkLst>
        </pc:picChg>
        <pc:picChg chg="mod">
          <ac:chgData name="Jeff Mohrman" userId="762e82cc-c85f-445d-a21e-3c6072152f91" providerId="ADAL" clId="{2B8C3389-BD36-4052-8485-B96AEFB0A312}" dt="2025-09-09T01:34:05.349" v="1251" actId="338"/>
          <ac:picMkLst>
            <pc:docMk/>
            <pc:sldMk cId="1648127609" sldId="272"/>
            <ac:picMk id="11" creationId="{71A7F61A-98C1-912C-E22B-52215692F935}"/>
          </ac:picMkLst>
        </pc:picChg>
        <pc:picChg chg="add del mod">
          <ac:chgData name="Jeff Mohrman" userId="762e82cc-c85f-445d-a21e-3c6072152f91" providerId="ADAL" clId="{2B8C3389-BD36-4052-8485-B96AEFB0A312}" dt="2025-09-09T01:34:05.349" v="1251" actId="338"/>
          <ac:picMkLst>
            <pc:docMk/>
            <pc:sldMk cId="1648127609" sldId="272"/>
            <ac:picMk id="12" creationId="{470163BE-8F46-09AB-785A-D3B65788B661}"/>
          </ac:picMkLst>
        </pc:picChg>
        <pc:picChg chg="del mod">
          <ac:chgData name="Jeff Mohrman" userId="762e82cc-c85f-445d-a21e-3c6072152f91" providerId="ADAL" clId="{2B8C3389-BD36-4052-8485-B96AEFB0A312}" dt="2025-09-09T01:34:07.637" v="1252" actId="478"/>
          <ac:picMkLst>
            <pc:docMk/>
            <pc:sldMk cId="1648127609" sldId="272"/>
            <ac:picMk id="1029" creationId="{86B79CE7-A626-BD12-DF61-D295EAD7D667}"/>
          </ac:picMkLst>
        </pc:picChg>
      </pc:sldChg>
      <pc:sldChg chg="addSp delSp modSp add mod ord setBg">
        <pc:chgData name="Jeff Mohrman" userId="762e82cc-c85f-445d-a21e-3c6072152f91" providerId="ADAL" clId="{2B8C3389-BD36-4052-8485-B96AEFB0A312}" dt="2025-09-09T02:15:27.075" v="2738" actId="1076"/>
        <pc:sldMkLst>
          <pc:docMk/>
          <pc:sldMk cId="3325476880" sldId="273"/>
        </pc:sldMkLst>
        <pc:spChg chg="mod">
          <ac:chgData name="Jeff Mohrman" userId="762e82cc-c85f-445d-a21e-3c6072152f91" providerId="ADAL" clId="{2B8C3389-BD36-4052-8485-B96AEFB0A312}" dt="2025-09-09T02:15:27.075" v="2738" actId="1076"/>
          <ac:spMkLst>
            <pc:docMk/>
            <pc:sldMk cId="3325476880" sldId="273"/>
            <ac:spMk id="5" creationId="{22042993-6A85-7F95-1B84-366A4B4F9464}"/>
          </ac:spMkLst>
        </pc:spChg>
        <pc:spChg chg="mod">
          <ac:chgData name="Jeff Mohrman" userId="762e82cc-c85f-445d-a21e-3c6072152f91" providerId="ADAL" clId="{2B8C3389-BD36-4052-8485-B96AEFB0A312}" dt="2025-09-09T01:38:57.170" v="1384" actId="6549"/>
          <ac:spMkLst>
            <pc:docMk/>
            <pc:sldMk cId="3325476880" sldId="273"/>
            <ac:spMk id="6" creationId="{FB9F58C4-6D48-5729-9A11-D90C75400370}"/>
          </ac:spMkLst>
        </pc:spChg>
        <pc:picChg chg="add mod">
          <ac:chgData name="Jeff Mohrman" userId="762e82cc-c85f-445d-a21e-3c6072152f91" providerId="ADAL" clId="{2B8C3389-BD36-4052-8485-B96AEFB0A312}" dt="2025-09-09T02:11:53.398" v="2443" actId="1076"/>
          <ac:picMkLst>
            <pc:docMk/>
            <pc:sldMk cId="3325476880" sldId="273"/>
            <ac:picMk id="4" creationId="{178AA20B-30A5-9BAD-F63D-B44E9EE026C5}"/>
          </ac:picMkLst>
        </pc:picChg>
        <pc:picChg chg="del">
          <ac:chgData name="Jeff Mohrman" userId="762e82cc-c85f-445d-a21e-3c6072152f91" providerId="ADAL" clId="{2B8C3389-BD36-4052-8485-B96AEFB0A312}" dt="2025-09-09T01:38:03.998" v="1266" actId="478"/>
          <ac:picMkLst>
            <pc:docMk/>
            <pc:sldMk cId="3325476880" sldId="273"/>
            <ac:picMk id="7" creationId="{3B5D9A8B-A215-D55D-7256-3189EA50B16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E0C531-01F2-4758-A179-36729873285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DC7D6-E025-4B7E-8BC6-6ACBDF6530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62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AE42C-8048-9508-5A97-486DCAECA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9478CB-5456-AEE5-0FEB-EB69D3A25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DB4A79-391F-348D-97C4-3DAB70F9D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17AC0-B8C6-F8F4-4093-8E58A9A6D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D8029-1C7A-FC14-8827-2749FD3AA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639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25470-E3F9-73A0-CAAB-0C9350757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FF918C-7B4D-AC52-E19E-9F99C7B0DF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D8FB1-868E-FA83-42A5-FAEAE2939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E71FB-2BBD-D822-9186-C8717EE09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A878C-BB51-86F8-33E3-6128EBB4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2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CC773-8AD8-F7DB-291F-15516E23D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61365-AB2A-97E6-E51D-358D01979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24FF7-5E90-AAB1-178C-954DA4F4B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434A81-B0C2-74B5-B375-6274E3F6C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EE564-CC8F-3E47-732A-832ECBABB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705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39EBB-B97C-A1F7-A87E-4D289C455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2F609-CCDF-BB9C-C05F-D760C613A6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C9A88C-0284-2EB2-F8A1-464757AE6E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636F8-8C7A-A7A9-41C0-6B016B3C4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7A6FC4-E604-AE95-8209-0D0E48AA6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0031BE-0C21-5A21-348C-99A64FA23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98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C51A7-F1D6-7D68-BD28-30C907EEE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2CD429-EEBA-4FFA-A0D9-73D2C9F4A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A3B8AA-1DD2-E027-5C04-ED8E43DF85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8976F8-CF74-BB78-64AD-8A20D6E066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6E4241-DCBD-F959-0A09-53FA2E1B35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7D7ED3-266C-5847-4499-F80D2C92A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AEEE10-C8D4-ABD1-CAF6-454AF2CCC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685FE3-D652-EC4D-935D-4C8A2A6F8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966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42295-CD2A-813E-DAC6-03223435E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DD910B-06FA-3ECD-C49F-20F8F9D55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10EA8F-FD2B-4D8E-BA37-090E87CF9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F0C3B-C701-C975-1B74-D546DD080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917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0A1537-4953-7F24-9F34-1D74CF574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A093D8-C878-E796-F292-D035A2D9D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E86218-487F-0033-B78E-E34BC010F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00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394CF-AE5B-4232-2406-60966C06D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448D-D1A3-7276-4681-2710AA44D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D9D6EF-A2EF-9139-31AC-CBADCA912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7DF34-3A85-7774-EB23-ED28E3020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E629EE-DFF9-A6D9-20FB-B3DFCA4CD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491F68-98FE-4065-4E0D-502E2507E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016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7BE1F-C4DD-CD05-502A-DEC61A1C3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B3DD5C-9691-6DB1-F7C1-3213741DC4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97D2FA-65D5-3B63-FB18-8161CCC6DE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D9A759-7487-7BAE-2D18-BAE8FBC10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ED48F5-95FB-5F38-E7D1-641DAE2E3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15E789-0A47-734E-17F6-5BE6EAFC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72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EF606-EBFE-FF24-AED2-DCD95F9C0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454D3C-5CC1-3AF8-2591-44D851CAB0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A4D0C-F291-86BF-5EA0-3D2C6227C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137B23-67A1-1AC5-E1A5-14A137D97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955B0-255E-FEA5-7599-387E14F48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25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CD573A-2DFE-F422-B5DD-F61C1943F5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332873-CC1E-B5F5-6969-9A9CAB943F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CAF0C7-F57E-4E7F-7C17-ADF2111A9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560D8-346D-268B-54D2-A0C1948E0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FD852-3537-84A9-3A9B-07152DEA4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604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EF2EE7-D28A-8715-A28C-70C712F1F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9B7A48-3265-CDF9-EA16-4D2EFB368E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8A1B5-3B09-7B05-3C89-3998880509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00B88-271F-4255-B36E-AF9EC097B81D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498AB1-1EE8-B97A-22EC-4DDDBCF9E3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BF0B74-404F-9226-067C-40BA2EBC0C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D6D22-8E59-4599-B982-D0C4C1166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50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0C5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1C066C-F5E5-E0C7-B1E6-5D615676C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6656A-CC3D-4F17-600C-225C25651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839" y="2243126"/>
            <a:ext cx="8438322" cy="403020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>
              <a:latin typeface="DIN Pro" panose="02000503040000020003" pitchFamily="50" charset="0"/>
            </a:endParaRPr>
          </a:p>
          <a:p>
            <a:pPr marL="0" indent="0" algn="ctr">
              <a:buNone/>
            </a:pPr>
            <a:endParaRPr lang="en-US" sz="6500" b="1" i="1" dirty="0">
              <a:solidFill>
                <a:srgbClr val="9991A4"/>
              </a:solidFill>
              <a:latin typeface="DIN Pro" panose="02000503040000020003" pitchFamily="50" charset="0"/>
            </a:endParaRPr>
          </a:p>
          <a:p>
            <a:pPr marL="0" indent="0" algn="ctr">
              <a:buNone/>
            </a:pPr>
            <a:r>
              <a:rPr lang="en-US" sz="8600" b="1" i="1" dirty="0">
                <a:solidFill>
                  <a:srgbClr val="9991A4"/>
                </a:solidFill>
                <a:latin typeface="DIN Pro" panose="02000503040000020003" pitchFamily="50" charset="0"/>
              </a:rPr>
              <a:t>The Missing Middle</a:t>
            </a:r>
            <a:endParaRPr lang="en-US" sz="8600" dirty="0">
              <a:latin typeface="DIN Pro" panose="02000503040000020003" pitchFamily="50" charset="0"/>
            </a:endParaRPr>
          </a:p>
          <a:p>
            <a:pPr marL="0" indent="0" algn="ctr">
              <a:buNone/>
            </a:pPr>
            <a:endParaRPr lang="en-US" dirty="0">
              <a:latin typeface="DIN Pro" panose="02000503040000020003" pitchFamily="50" charset="0"/>
            </a:endParaRPr>
          </a:p>
          <a:p>
            <a:pPr marL="0" indent="0" algn="ctr">
              <a:buNone/>
            </a:pPr>
            <a:endParaRPr lang="en-US" dirty="0">
              <a:latin typeface="DIN Pro" panose="02000503040000020003" pitchFamily="50" charset="0"/>
            </a:endParaRPr>
          </a:p>
          <a:p>
            <a:pPr marL="0" indent="0" algn="ctr">
              <a:buNone/>
            </a:pPr>
            <a:r>
              <a:rPr lang="en-US" sz="4000" b="1" dirty="0">
                <a:solidFill>
                  <a:srgbClr val="9991A4"/>
                </a:solidFill>
                <a:latin typeface="DIN Pro" panose="02000503040000020003" pitchFamily="50" charset="0"/>
              </a:rPr>
              <a:t>Ohio Housing Symposium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rgbClr val="9991A4"/>
                </a:solidFill>
                <a:latin typeface="DIN Pro" panose="02000503040000020003" pitchFamily="50" charset="0"/>
              </a:rPr>
              <a:t>Fall 2025</a:t>
            </a:r>
          </a:p>
          <a:p>
            <a:pPr marL="0" indent="0" algn="ctr">
              <a:buNone/>
            </a:pPr>
            <a:endParaRPr lang="en-US" dirty="0">
              <a:latin typeface="DIN Pro" panose="02000503040000020003" pitchFamily="50" charset="0"/>
            </a:endParaRPr>
          </a:p>
          <a:p>
            <a:pPr marL="0" indent="0" algn="ctr">
              <a:buNone/>
            </a:pPr>
            <a:r>
              <a:rPr lang="en-US" dirty="0">
                <a:latin typeface="DIN Pro" panose="02000503040000020003" pitchFamily="50" charset="0"/>
              </a:rPr>
              <a:t>			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C5B4F-0F77-CC1F-5E67-066EA494F43E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5" name="Picture 4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3A707029-D273-6A9A-F6A0-421DABF36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48E7057A-9119-229E-D0EF-4E7BADC8E3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51" y="638960"/>
            <a:ext cx="5049749" cy="136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568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8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8B4E39A-D588-795E-E4FE-F7F6B2C30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7826"/>
            <a:ext cx="10515600" cy="418913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i="1" dirty="0">
                <a:solidFill>
                  <a:schemeClr val="bg1"/>
                </a:solidFill>
                <a:latin typeface="DIN Pro" panose="02000503040000020003" pitchFamily="50" charset="0"/>
              </a:rPr>
              <a:t>Who We Are </a:t>
            </a:r>
          </a:p>
          <a:p>
            <a:pPr lvl="1"/>
            <a:endParaRPr lang="en-US" dirty="0">
              <a:solidFill>
                <a:schemeClr val="bg1"/>
              </a:solidFill>
              <a:latin typeface="DIN Pro" panose="02000503040000020003" pitchFamily="50" charset="0"/>
            </a:endParaRPr>
          </a:p>
          <a:p>
            <a:pPr lvl="1"/>
            <a:r>
              <a:rPr lang="en-US" dirty="0">
                <a:solidFill>
                  <a:schemeClr val="bg1"/>
                </a:solidFill>
                <a:latin typeface="DIN Pro" panose="02000503040000020003" pitchFamily="50" charset="0"/>
              </a:rPr>
              <a:t>Mission-guided, non-profit organization that drives capital, real estate development services, and other resources to low- and moderate-income communities to improve quality of life</a:t>
            </a:r>
          </a:p>
          <a:p>
            <a:pPr lvl="1"/>
            <a:endParaRPr lang="en-US" dirty="0">
              <a:solidFill>
                <a:schemeClr val="bg1"/>
              </a:solidFill>
              <a:latin typeface="DIN Pro" panose="02000503040000020003" pitchFamily="50" charset="0"/>
            </a:endParaRPr>
          </a:p>
          <a:p>
            <a:pPr lvl="1"/>
            <a:r>
              <a:rPr lang="en-US" dirty="0">
                <a:solidFill>
                  <a:schemeClr val="bg1"/>
                </a:solidFill>
                <a:latin typeface="DIN Pro" panose="02000503040000020003" pitchFamily="50" charset="0"/>
              </a:rPr>
              <a:t>Approximately $155MM in assets</a:t>
            </a:r>
          </a:p>
          <a:p>
            <a:pPr lvl="1"/>
            <a:endParaRPr lang="en-US" dirty="0">
              <a:solidFill>
                <a:schemeClr val="bg1"/>
              </a:solidFill>
              <a:latin typeface="DIN Pro" panose="02000503040000020003" pitchFamily="50" charset="0"/>
            </a:endParaRPr>
          </a:p>
          <a:p>
            <a:pPr lvl="1"/>
            <a:r>
              <a:rPr lang="en-US" dirty="0">
                <a:solidFill>
                  <a:schemeClr val="bg1"/>
                </a:solidFill>
                <a:latin typeface="DIN Pro" panose="02000503040000020003" pitchFamily="50" charset="0"/>
              </a:rPr>
              <a:t>Launched our Real Estate Development in 2018</a:t>
            </a:r>
          </a:p>
          <a:p>
            <a:pPr lvl="1"/>
            <a:endParaRPr lang="en-US" dirty="0">
              <a:solidFill>
                <a:schemeClr val="bg1"/>
              </a:solidFill>
              <a:latin typeface="DIN Pro" panose="02000503040000020003" pitchFamily="50" charset="0"/>
            </a:endParaRPr>
          </a:p>
          <a:p>
            <a:pPr lvl="1"/>
            <a:r>
              <a:rPr lang="en-US" dirty="0">
                <a:solidFill>
                  <a:schemeClr val="bg1"/>
                </a:solidFill>
                <a:latin typeface="DIN Pro" panose="02000503040000020003" pitchFamily="50" charset="0"/>
              </a:rPr>
              <a:t>Launched General Contractor entity in 2021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D0A756-A06C-A313-F8D7-66F69D2267DE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11" name="Picture 10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F83446EE-3EED-A06B-C2BB-782B5D452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60E2BC0-B71C-27DA-D412-CB2CFC73A7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573" y="379269"/>
            <a:ext cx="4969565" cy="134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134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87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AD691F-E399-0C69-5E9C-F4FA06E79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54A10ED-4746-D12B-CD34-AB3ED7E10613}"/>
              </a:ext>
            </a:extLst>
          </p:cNvPr>
          <p:cNvSpPr/>
          <p:nvPr/>
        </p:nvSpPr>
        <p:spPr>
          <a:xfrm>
            <a:off x="0" y="444267"/>
            <a:ext cx="12192000" cy="1596568"/>
          </a:xfrm>
          <a:prstGeom prst="roundRect">
            <a:avLst/>
          </a:prstGeom>
          <a:solidFill>
            <a:srgbClr val="9BB8D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0D1A1D-63F9-9E47-3B21-112B34DD3B9B}"/>
              </a:ext>
            </a:extLst>
          </p:cNvPr>
          <p:cNvSpPr/>
          <p:nvPr/>
        </p:nvSpPr>
        <p:spPr>
          <a:xfrm>
            <a:off x="264147" y="703942"/>
            <a:ext cx="63334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Income and Rent Limits</a:t>
            </a:r>
          </a:p>
          <a:p>
            <a:pPr algn="ctr"/>
            <a:r>
              <a:rPr lang="en-US" sz="2400" i="1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(Franklin County)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F9F0AE-0421-F526-2BD6-F4A2F2A111A9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11" name="Picture 10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8BCDAD12-0DE0-9886-BDEE-FAF4D9E89E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8C5BC183-B663-E8FA-0FBD-FBE196E89F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932" y="770966"/>
            <a:ext cx="3657608" cy="990602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A0BDC33-8C9B-7145-5860-864C55E028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064710" y="2199309"/>
            <a:ext cx="8062579" cy="422245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07496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1A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0081E6-6C1B-A12A-A7A9-78088EB73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24425D-1508-1310-1491-F17CB8F79730}"/>
              </a:ext>
            </a:extLst>
          </p:cNvPr>
          <p:cNvSpPr/>
          <p:nvPr/>
        </p:nvSpPr>
        <p:spPr>
          <a:xfrm>
            <a:off x="0" y="444267"/>
            <a:ext cx="12192000" cy="1596568"/>
          </a:xfrm>
          <a:prstGeom prst="roundRect">
            <a:avLst/>
          </a:prstGeom>
          <a:solidFill>
            <a:srgbClr val="9BB8D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582032-55D8-2AD5-B487-15E0DAA12ED8}"/>
              </a:ext>
            </a:extLst>
          </p:cNvPr>
          <p:cNvSpPr/>
          <p:nvPr/>
        </p:nvSpPr>
        <p:spPr>
          <a:xfrm>
            <a:off x="250895" y="604548"/>
            <a:ext cx="6333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New Construction </a:t>
            </a:r>
          </a:p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For Sale Townhomes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63D086D-4224-6968-1CB2-2A5A6478C1D7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11" name="Picture 10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3492A831-931E-596A-9AE5-FA4141347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5613CE6-1B9D-27BC-4EF1-1687E395C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932" y="770966"/>
            <a:ext cx="3657608" cy="990602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6DB115-9FBC-ADB6-15E3-16AFF4344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365" y="2253965"/>
            <a:ext cx="10651435" cy="3922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First For-Sale Land Trust Townhome Condos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Developed in Ohio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Built in Franklinton on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City-owned land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High Demand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ACD7E4-058E-62BB-DD63-4F2941C3DC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747" y="2928730"/>
            <a:ext cx="6610056" cy="308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430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87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7E5EC-A4A6-464F-AC1B-1D2FDA8F6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3045D93-E682-1CE2-1DD0-BBC01C32B92B}"/>
              </a:ext>
            </a:extLst>
          </p:cNvPr>
          <p:cNvSpPr/>
          <p:nvPr/>
        </p:nvSpPr>
        <p:spPr>
          <a:xfrm>
            <a:off x="0" y="444267"/>
            <a:ext cx="12192000" cy="1596568"/>
          </a:xfrm>
          <a:prstGeom prst="roundRect">
            <a:avLst/>
          </a:prstGeom>
          <a:solidFill>
            <a:srgbClr val="9BB8D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E8F84B-BD95-A997-7875-49FBD83E8770}"/>
              </a:ext>
            </a:extLst>
          </p:cNvPr>
          <p:cNvSpPr/>
          <p:nvPr/>
        </p:nvSpPr>
        <p:spPr>
          <a:xfrm>
            <a:off x="250895" y="604548"/>
            <a:ext cx="6333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New Construction </a:t>
            </a:r>
          </a:p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For Sale Condo Flats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FC7951-E74D-790F-BC52-610479448C1A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11" name="Picture 10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EAA96B95-2615-5BD9-44DC-67005DB53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4EB3C7B9-EBB1-089E-7B4C-66181E710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932" y="770966"/>
            <a:ext cx="3657608" cy="990602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3A6CC3-70DC-57DE-5F54-95872E43EC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365" y="2253965"/>
            <a:ext cx="10651435" cy="392299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Building off the townhome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Model 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Next project will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be condo flats built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in conjunction with the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City’s “Zone-In” initiative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9D22CF-8C1F-AAD8-4980-AEE12BBCB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6615" y="2663686"/>
            <a:ext cx="6546217" cy="334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114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8D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6DAF07-1E45-0696-F70E-51B1389D3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1E89FA2-18BD-2A48-2C65-29B010148537}"/>
              </a:ext>
            </a:extLst>
          </p:cNvPr>
          <p:cNvSpPr/>
          <p:nvPr/>
        </p:nvSpPr>
        <p:spPr>
          <a:xfrm>
            <a:off x="0" y="444267"/>
            <a:ext cx="12192000" cy="1596568"/>
          </a:xfrm>
          <a:prstGeom prst="roundRect">
            <a:avLst/>
          </a:prstGeom>
          <a:solidFill>
            <a:srgbClr val="9BB8D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B9F58C4-6D48-5729-9A11-D90C75400370}"/>
              </a:ext>
            </a:extLst>
          </p:cNvPr>
          <p:cNvSpPr/>
          <p:nvPr/>
        </p:nvSpPr>
        <p:spPr>
          <a:xfrm>
            <a:off x="250895" y="604548"/>
            <a:ext cx="6333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Naturally Occurring Affordable Housing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ABE3279-95E7-A3AD-3213-3075BDA3E0C9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11" name="Picture 10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02F87757-D0CB-5DD5-DF98-AD95A4139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2005F49-4A15-7916-E193-141825DD75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932" y="770966"/>
            <a:ext cx="3657608" cy="990602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042993-6A85-7F95-1B84-366A4B4F9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365" y="2253965"/>
            <a:ext cx="10651435" cy="392299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On the rental side,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Finance Fund engages in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preservation, new construction,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adaptive reuse projects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Finance Fund can take a lead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or passive investment role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8AA20B-30A5-9BAD-F63D-B44E9EE026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568" y="2470862"/>
            <a:ext cx="5315264" cy="3489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476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0C5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742769-071E-84E4-DFCC-DBB1F6F69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D4C2BB-C3C7-B982-C459-4C3C941BA008}"/>
              </a:ext>
            </a:extLst>
          </p:cNvPr>
          <p:cNvSpPr/>
          <p:nvPr/>
        </p:nvSpPr>
        <p:spPr>
          <a:xfrm>
            <a:off x="0" y="444267"/>
            <a:ext cx="12192000" cy="1596568"/>
          </a:xfrm>
          <a:prstGeom prst="roundRect">
            <a:avLst/>
          </a:prstGeom>
          <a:solidFill>
            <a:srgbClr val="9BB8D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C48B15-F5E5-DECA-8E3A-EAC6260674E5}"/>
              </a:ext>
            </a:extLst>
          </p:cNvPr>
          <p:cNvSpPr/>
          <p:nvPr/>
        </p:nvSpPr>
        <p:spPr>
          <a:xfrm>
            <a:off x="250895" y="604548"/>
            <a:ext cx="6333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New Rental Construction</a:t>
            </a:r>
          </a:p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The Frisbie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2C1791-D927-AD12-A67E-3D93AAD80668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11" name="Picture 10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68A46EA9-C1EC-D41C-9EC9-BFC6BA73A9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E7E0DDD-9E55-E312-53EA-B9CE7AD1A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932" y="770966"/>
            <a:ext cx="3657608" cy="990602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7ED19FE-203D-19E2-518D-EFB4B1F1F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365" y="2253965"/>
            <a:ext cx="10651435" cy="39229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New construction on the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edge of the urban core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Built with higher end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Finishes, amenities, and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Unit sizes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Rents target below 100% AMI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4CF132-1487-5878-EE41-0F69F2FBB3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8217" y="2627328"/>
            <a:ext cx="6075583" cy="328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83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87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66BA7D-A962-C6DC-53C6-9A2EDAD02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1D24C25-58EB-0496-2F4B-C3AC05025089}"/>
              </a:ext>
            </a:extLst>
          </p:cNvPr>
          <p:cNvSpPr/>
          <p:nvPr/>
        </p:nvSpPr>
        <p:spPr>
          <a:xfrm>
            <a:off x="0" y="444267"/>
            <a:ext cx="12192000" cy="1596568"/>
          </a:xfrm>
          <a:prstGeom prst="roundRect">
            <a:avLst/>
          </a:prstGeom>
          <a:solidFill>
            <a:srgbClr val="9BB8D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276F36-66DF-2288-3D13-A7880B60FC88}"/>
              </a:ext>
            </a:extLst>
          </p:cNvPr>
          <p:cNvSpPr/>
          <p:nvPr/>
        </p:nvSpPr>
        <p:spPr>
          <a:xfrm>
            <a:off x="250895" y="604548"/>
            <a:ext cx="6333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New Rental Construction</a:t>
            </a:r>
          </a:p>
          <a:p>
            <a:pPr algn="ctr"/>
            <a:r>
              <a:rPr lang="en-US" sz="4000" dirty="0">
                <a:solidFill>
                  <a:srgbClr val="001871"/>
                </a:solidFill>
                <a:latin typeface="DIN Pro" panose="02000503040000020003" pitchFamily="50" charset="0"/>
                <a:cs typeface="Knockout 51 Middleweight"/>
              </a:rPr>
              <a:t>Vera on Broad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8956FD0-D133-1BE0-9D23-870F7D175E38}"/>
              </a:ext>
            </a:extLst>
          </p:cNvPr>
          <p:cNvSpPr/>
          <p:nvPr/>
        </p:nvSpPr>
        <p:spPr>
          <a:xfrm>
            <a:off x="3674378" y="6509857"/>
            <a:ext cx="75489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latin typeface="DIN Pro" panose="02000503040000020003" pitchFamily="50" charset="0"/>
                <a:cs typeface="BentonSans Regular"/>
              </a:rPr>
              <a:t> </a:t>
            </a:r>
            <a:r>
              <a:rPr lang="en-US" sz="1000" dirty="0">
                <a:solidFill>
                  <a:srgbClr val="76BD22"/>
                </a:solidFill>
                <a:latin typeface="DIN Pro" panose="02000503040000020003" pitchFamily="50" charset="0"/>
                <a:cs typeface="BentonSans Regular"/>
              </a:rPr>
              <a:t>  </a:t>
            </a:r>
            <a:r>
              <a:rPr lang="en-US" sz="1000" dirty="0">
                <a:latin typeface="DIN Pro" panose="02000503040000020003" pitchFamily="50" charset="0"/>
                <a:cs typeface="BentonSans Regular"/>
              </a:rPr>
              <a:t>614.221.1114 T </a:t>
            </a:r>
            <a:r>
              <a:rPr lang="en-US" sz="1000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| </a:t>
            </a:r>
            <a:r>
              <a:rPr lang="en-US" sz="1000" b="1" dirty="0">
                <a:solidFill>
                  <a:srgbClr val="001871"/>
                </a:solidFill>
                <a:latin typeface="DIN Pro" panose="02000503040000020003" pitchFamily="50" charset="0"/>
                <a:cs typeface="BentonSans Regular"/>
              </a:rPr>
              <a:t> www.ﬁnancefund.org</a:t>
            </a:r>
          </a:p>
        </p:txBody>
      </p:sp>
      <p:pic>
        <p:nvPicPr>
          <p:cNvPr id="11" name="Picture 10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C0B3CE45-7865-1C9E-566E-325EB1AAE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832" y="6497779"/>
            <a:ext cx="701578" cy="228776"/>
          </a:xfrm>
          <a:prstGeom prst="rect">
            <a:avLst/>
          </a:prstGeom>
        </p:spPr>
      </p:pic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60D5AE3-06CD-92E6-4D98-A598B4ED42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932" y="770966"/>
            <a:ext cx="3657608" cy="990602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8B5C62-194A-807A-244F-4162675E4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365" y="2253965"/>
            <a:ext cx="10651435" cy="3922998"/>
          </a:xfrm>
          <a:solidFill>
            <a:srgbClr val="001871"/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Mixed-use project with adaptive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reuse of a historic office building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and the addition of a parking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garage and multi-family housing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Rents average below 80% AMI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7D421A-DD08-46CB-9414-20D6E6188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3713" y="2389091"/>
            <a:ext cx="5479119" cy="365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60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be00a78-e60d-4f8c-acbe-39bca5068e7f" xsi:nil="true"/>
    <lcf76f155ced4ddcb4097134ff3c332f xmlns="5e8cd9ac-6e39-4525-8115-555422aeb69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4677EFC6260B41BC6472FA7352EA8A" ma:contentTypeVersion="16" ma:contentTypeDescription="Create a new document." ma:contentTypeScope="" ma:versionID="2a108e5f6adb17ade48ffbb6b67be7ad">
  <xsd:schema xmlns:xsd="http://www.w3.org/2001/XMLSchema" xmlns:xs="http://www.w3.org/2001/XMLSchema" xmlns:p="http://schemas.microsoft.com/office/2006/metadata/properties" xmlns:ns2="abe00a78-e60d-4f8c-acbe-39bca5068e7f" xmlns:ns3="5e8cd9ac-6e39-4525-8115-555422aeb694" targetNamespace="http://schemas.microsoft.com/office/2006/metadata/properties" ma:root="true" ma:fieldsID="fdd60bea95427ba9634df1f27f1e6193" ns2:_="" ns3:_="">
    <xsd:import namespace="abe00a78-e60d-4f8c-acbe-39bca5068e7f"/>
    <xsd:import namespace="5e8cd9ac-6e39-4525-8115-555422aeb69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e00a78-e60d-4f8c-acbe-39bca5068e7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62357a7-087b-4961-884f-c2cbdbc03194}" ma:internalName="TaxCatchAll" ma:showField="CatchAllData" ma:web="abe00a78-e60d-4f8c-acbe-39bca5068e7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8cd9ac-6e39-4525-8115-555422aeb6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b91241a-3cf7-4dc9-b1f9-5d9076ad19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71FEDC-4B10-4EB8-8D31-E847DF7DE08F}">
  <ds:schemaRefs>
    <ds:schemaRef ds:uri="http://schemas.microsoft.com/office/2006/metadata/properties"/>
    <ds:schemaRef ds:uri="http://schemas.microsoft.com/office/infopath/2007/PartnerControls"/>
    <ds:schemaRef ds:uri="abe00a78-e60d-4f8c-acbe-39bca5068e7f"/>
    <ds:schemaRef ds:uri="5e8cd9ac-6e39-4525-8115-555422aeb694"/>
  </ds:schemaRefs>
</ds:datastoreItem>
</file>

<file path=customXml/itemProps2.xml><?xml version="1.0" encoding="utf-8"?>
<ds:datastoreItem xmlns:ds="http://schemas.openxmlformats.org/officeDocument/2006/customXml" ds:itemID="{2965939B-E68C-4758-A242-0709C1F115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985CB8-27D2-4CDB-9268-B68D633D1D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e00a78-e60d-4f8c-acbe-39bca5068e7f"/>
    <ds:schemaRef ds:uri="5e8cd9ac-6e39-4525-8115-555422aeb6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281</Words>
  <Application>Microsoft Office PowerPoint</Application>
  <PresentationFormat>Widescreen</PresentationFormat>
  <Paragraphs>72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DIN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Finance Fund</dc:title>
  <dc:creator>Amber Doll</dc:creator>
  <cp:lastModifiedBy>Jeff Mohrman</cp:lastModifiedBy>
  <cp:revision>6</cp:revision>
  <dcterms:created xsi:type="dcterms:W3CDTF">2022-09-26T13:44:12Z</dcterms:created>
  <dcterms:modified xsi:type="dcterms:W3CDTF">2025-09-09T02:18:16Z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0x010100B04677EFC6260B41BC6472FA7352EA8A</vt:lpwstr>
  </property>
  <property fmtid="{D5CDD505-2E9C-101B-9397-08002B2CF9AE}" pid="3" name="Order">
    <vt:r8>172300</vt:r8>
  </property>
  <property fmtid="{D5CDD505-2E9C-101B-9397-08002B2CF9AE}" pid="4" name="_ExtendedDescription">
    <vt:lpwstr/>
  </property>
</Properties>
</file>